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1"/>
  </p:notesMasterIdLst>
  <p:sldIdLst>
    <p:sldId id="256" r:id="rId2"/>
    <p:sldId id="257" r:id="rId3"/>
    <p:sldId id="258" r:id="rId4"/>
    <p:sldId id="289" r:id="rId5"/>
    <p:sldId id="290" r:id="rId6"/>
    <p:sldId id="291" r:id="rId7"/>
    <p:sldId id="268" r:id="rId8"/>
    <p:sldId id="292" r:id="rId9"/>
    <p:sldId id="284" r:id="rId10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5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884" y="20"/>
      </p:cViewPr>
      <p:guideLst>
        <p:guide orient="horz" pos="155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9605f88208_0_1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9605f88208_0_1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05f88208_0_3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605f88208_0_3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931ccac4f9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931ccac4f9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931ccac4f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931ccac4f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4789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9605f88208_0_2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9605f88208_0_2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159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9605f88208_0_3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9605f88208_0_3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172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931ccac4f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931ccac4f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" name="Google Shape;2609;g931ccac4f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0" name="Google Shape;2610;g931ccac4f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1811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0" name="Google Shape;3270;g9605f88208_0_3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1" name="Google Shape;3271;g9605f88208_0_3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886125" y="1382625"/>
            <a:ext cx="3486600" cy="19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025" y="3281478"/>
            <a:ext cx="4114800" cy="4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1">
  <p:cSld name="CUSTOM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5985575" y="1068897"/>
            <a:ext cx="2484300" cy="180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One Column 2">
  <p:cSld name="CUSTOM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>
            <a:spLocks noGrp="1"/>
          </p:cNvSpPr>
          <p:nvPr>
            <p:ph type="title"/>
          </p:nvPr>
        </p:nvSpPr>
        <p:spPr>
          <a:xfrm>
            <a:off x="673375" y="1068900"/>
            <a:ext cx="2484300" cy="180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1"/>
          </p:nvPr>
        </p:nvSpPr>
        <p:spPr>
          <a:xfrm>
            <a:off x="658800" y="2872488"/>
            <a:ext cx="25134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Fira Sans Extra Condensed Medium"/>
              <a:buNone/>
              <a:defRPr sz="2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orient="horz" pos="259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835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ctrTitle"/>
          </p:nvPr>
        </p:nvSpPr>
        <p:spPr>
          <a:xfrm>
            <a:off x="4886125" y="1382625"/>
            <a:ext cx="3486600" cy="19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sz="6000" dirty="0">
                <a:solidFill>
                  <a:schemeClr val="accent2">
                    <a:lumMod val="75000"/>
                  </a:schemeClr>
                </a:solidFill>
              </a:rPr>
              <a:t>Trees, Trees, Trees</a:t>
            </a:r>
            <a:endParaRPr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61" name="Google Shape;61;p17"/>
          <p:cNvGrpSpPr/>
          <p:nvPr/>
        </p:nvGrpSpPr>
        <p:grpSpPr>
          <a:xfrm>
            <a:off x="-3205118" y="-190557"/>
            <a:ext cx="7557031" cy="5501030"/>
            <a:chOff x="-3205118" y="-190557"/>
            <a:chExt cx="7557031" cy="5501030"/>
          </a:xfrm>
        </p:grpSpPr>
        <p:grpSp>
          <p:nvGrpSpPr>
            <p:cNvPr id="62" name="Google Shape;62;p17"/>
            <p:cNvGrpSpPr/>
            <p:nvPr/>
          </p:nvGrpSpPr>
          <p:grpSpPr>
            <a:xfrm rot="5159177">
              <a:off x="2736765" y="1167229"/>
              <a:ext cx="938722" cy="2231341"/>
              <a:chOff x="3913500" y="1799949"/>
              <a:chExt cx="870279" cy="2068650"/>
            </a:xfrm>
          </p:grpSpPr>
          <p:sp>
            <p:nvSpPr>
              <p:cNvPr id="63" name="Google Shape;63;p17"/>
              <p:cNvSpPr/>
              <p:nvPr/>
            </p:nvSpPr>
            <p:spPr>
              <a:xfrm rot="-164573">
                <a:off x="4320868" y="2982100"/>
                <a:ext cx="130155" cy="883892"/>
              </a:xfrm>
              <a:custGeom>
                <a:avLst/>
                <a:gdLst/>
                <a:ahLst/>
                <a:cxnLst/>
                <a:rect l="l" t="t" r="r" b="b"/>
                <a:pathLst>
                  <a:path w="2617" h="15862" extrusionOk="0">
                    <a:moveTo>
                      <a:pt x="1256" y="1"/>
                    </a:moveTo>
                    <a:lnTo>
                      <a:pt x="796" y="106"/>
                    </a:lnTo>
                    <a:lnTo>
                      <a:pt x="315" y="22"/>
                    </a:lnTo>
                    <a:lnTo>
                      <a:pt x="1" y="15861"/>
                    </a:lnTo>
                    <a:lnTo>
                      <a:pt x="1" y="15861"/>
                    </a:lnTo>
                    <a:lnTo>
                      <a:pt x="1298" y="15819"/>
                    </a:lnTo>
                    <a:lnTo>
                      <a:pt x="2616" y="15777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7"/>
              <p:cNvSpPr/>
              <p:nvPr/>
            </p:nvSpPr>
            <p:spPr>
              <a:xfrm rot="-164573">
                <a:off x="3956831" y="1817651"/>
                <a:ext cx="783616" cy="1830412"/>
              </a:xfrm>
              <a:custGeom>
                <a:avLst/>
                <a:gdLst/>
                <a:ahLst/>
                <a:cxnLst/>
                <a:rect l="l" t="t" r="r" b="b"/>
                <a:pathLst>
                  <a:path w="15756" h="29211" extrusionOk="0">
                    <a:moveTo>
                      <a:pt x="6926" y="1"/>
                    </a:moveTo>
                    <a:lnTo>
                      <a:pt x="5001" y="4583"/>
                    </a:lnTo>
                    <a:lnTo>
                      <a:pt x="5880" y="4541"/>
                    </a:lnTo>
                    <a:lnTo>
                      <a:pt x="4101" y="7261"/>
                    </a:lnTo>
                    <a:lnTo>
                      <a:pt x="5189" y="7219"/>
                    </a:lnTo>
                    <a:lnTo>
                      <a:pt x="5189" y="7219"/>
                    </a:lnTo>
                    <a:lnTo>
                      <a:pt x="3703" y="9960"/>
                    </a:lnTo>
                    <a:lnTo>
                      <a:pt x="4687" y="9919"/>
                    </a:lnTo>
                    <a:lnTo>
                      <a:pt x="3411" y="13078"/>
                    </a:lnTo>
                    <a:lnTo>
                      <a:pt x="3411" y="13078"/>
                    </a:lnTo>
                    <a:lnTo>
                      <a:pt x="4101" y="13057"/>
                    </a:lnTo>
                    <a:lnTo>
                      <a:pt x="2448" y="16656"/>
                    </a:lnTo>
                    <a:lnTo>
                      <a:pt x="3515" y="16614"/>
                    </a:lnTo>
                    <a:lnTo>
                      <a:pt x="1841" y="19418"/>
                    </a:lnTo>
                    <a:lnTo>
                      <a:pt x="2636" y="19397"/>
                    </a:lnTo>
                    <a:lnTo>
                      <a:pt x="1444" y="22284"/>
                    </a:lnTo>
                    <a:lnTo>
                      <a:pt x="2323" y="22263"/>
                    </a:lnTo>
                    <a:lnTo>
                      <a:pt x="858" y="25904"/>
                    </a:lnTo>
                    <a:lnTo>
                      <a:pt x="1548" y="25883"/>
                    </a:lnTo>
                    <a:lnTo>
                      <a:pt x="1548" y="25883"/>
                    </a:lnTo>
                    <a:lnTo>
                      <a:pt x="0" y="29210"/>
                    </a:lnTo>
                    <a:lnTo>
                      <a:pt x="7867" y="28959"/>
                    </a:lnTo>
                    <a:lnTo>
                      <a:pt x="15755" y="28687"/>
                    </a:lnTo>
                    <a:lnTo>
                      <a:pt x="13977" y="25486"/>
                    </a:lnTo>
                    <a:lnTo>
                      <a:pt x="14667" y="25465"/>
                    </a:lnTo>
                    <a:lnTo>
                      <a:pt x="12973" y="21908"/>
                    </a:lnTo>
                    <a:lnTo>
                      <a:pt x="13851" y="21887"/>
                    </a:lnTo>
                    <a:lnTo>
                      <a:pt x="12470" y="19083"/>
                    </a:lnTo>
                    <a:lnTo>
                      <a:pt x="13266" y="19041"/>
                    </a:lnTo>
                    <a:lnTo>
                      <a:pt x="11403" y="16363"/>
                    </a:lnTo>
                    <a:lnTo>
                      <a:pt x="12491" y="16321"/>
                    </a:lnTo>
                    <a:lnTo>
                      <a:pt x="10587" y="12848"/>
                    </a:lnTo>
                    <a:lnTo>
                      <a:pt x="11278" y="12827"/>
                    </a:lnTo>
                    <a:lnTo>
                      <a:pt x="9813" y="9751"/>
                    </a:lnTo>
                    <a:lnTo>
                      <a:pt x="10797" y="9730"/>
                    </a:lnTo>
                    <a:lnTo>
                      <a:pt x="9123" y="7094"/>
                    </a:lnTo>
                    <a:lnTo>
                      <a:pt x="10211" y="7052"/>
                    </a:lnTo>
                    <a:lnTo>
                      <a:pt x="8244" y="4457"/>
                    </a:lnTo>
                    <a:lnTo>
                      <a:pt x="9144" y="4437"/>
                    </a:lnTo>
                    <a:lnTo>
                      <a:pt x="692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17"/>
            <p:cNvGrpSpPr/>
            <p:nvPr/>
          </p:nvGrpSpPr>
          <p:grpSpPr>
            <a:xfrm rot="5400000">
              <a:off x="1990036" y="717585"/>
              <a:ext cx="976516" cy="1215592"/>
              <a:chOff x="2956968" y="2772937"/>
              <a:chExt cx="905271" cy="1216809"/>
            </a:xfrm>
          </p:grpSpPr>
          <p:sp>
            <p:nvSpPr>
              <p:cNvPr id="66" name="Google Shape;66;p17"/>
              <p:cNvSpPr/>
              <p:nvPr/>
            </p:nvSpPr>
            <p:spPr>
              <a:xfrm>
                <a:off x="2956968" y="2772937"/>
                <a:ext cx="905271" cy="955253"/>
              </a:xfrm>
              <a:custGeom>
                <a:avLst/>
                <a:gdLst/>
                <a:ahLst/>
                <a:cxnLst/>
                <a:rect l="l" t="t" r="r" b="b"/>
                <a:pathLst>
                  <a:path w="16385" h="14195" extrusionOk="0">
                    <a:moveTo>
                      <a:pt x="5263" y="1"/>
                    </a:moveTo>
                    <a:cubicBezTo>
                      <a:pt x="4095" y="1"/>
                      <a:pt x="2907" y="414"/>
                      <a:pt x="2031" y="1248"/>
                    </a:cubicBezTo>
                    <a:cubicBezTo>
                      <a:pt x="1" y="3173"/>
                      <a:pt x="482" y="6145"/>
                      <a:pt x="1884" y="7798"/>
                    </a:cubicBezTo>
                    <a:cubicBezTo>
                      <a:pt x="1298" y="8404"/>
                      <a:pt x="880" y="9241"/>
                      <a:pt x="754" y="10267"/>
                    </a:cubicBezTo>
                    <a:cubicBezTo>
                      <a:pt x="488" y="12394"/>
                      <a:pt x="2482" y="14194"/>
                      <a:pt x="4574" y="14194"/>
                    </a:cubicBezTo>
                    <a:cubicBezTo>
                      <a:pt x="4786" y="14194"/>
                      <a:pt x="4999" y="14176"/>
                      <a:pt x="5211" y="14137"/>
                    </a:cubicBezTo>
                    <a:cubicBezTo>
                      <a:pt x="7324" y="13761"/>
                      <a:pt x="8370" y="11815"/>
                      <a:pt x="8350" y="10120"/>
                    </a:cubicBezTo>
                    <a:lnTo>
                      <a:pt x="8350" y="10120"/>
                    </a:lnTo>
                    <a:cubicBezTo>
                      <a:pt x="9054" y="10449"/>
                      <a:pt x="9819" y="10631"/>
                      <a:pt x="10630" y="10631"/>
                    </a:cubicBezTo>
                    <a:cubicBezTo>
                      <a:pt x="11313" y="10631"/>
                      <a:pt x="12028" y="10502"/>
                      <a:pt x="12764" y="10225"/>
                    </a:cubicBezTo>
                    <a:cubicBezTo>
                      <a:pt x="15673" y="9116"/>
                      <a:pt x="16384" y="5057"/>
                      <a:pt x="14480" y="2650"/>
                    </a:cubicBezTo>
                    <a:cubicBezTo>
                      <a:pt x="13449" y="1348"/>
                      <a:pt x="12005" y="811"/>
                      <a:pt x="10592" y="811"/>
                    </a:cubicBezTo>
                    <a:cubicBezTo>
                      <a:pt x="9825" y="811"/>
                      <a:pt x="9068" y="969"/>
                      <a:pt x="8391" y="1248"/>
                    </a:cubicBezTo>
                    <a:cubicBezTo>
                      <a:pt x="7594" y="419"/>
                      <a:pt x="6438" y="1"/>
                      <a:pt x="52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7"/>
              <p:cNvSpPr/>
              <p:nvPr/>
            </p:nvSpPr>
            <p:spPr>
              <a:xfrm>
                <a:off x="3295154" y="3194633"/>
                <a:ext cx="403798" cy="795113"/>
              </a:xfrm>
              <a:custGeom>
                <a:avLst/>
                <a:gdLst/>
                <a:ahLst/>
                <a:cxnLst/>
                <a:rect l="l" t="t" r="r" b="b"/>
                <a:pathLst>
                  <a:path w="8119" h="15987" extrusionOk="0">
                    <a:moveTo>
                      <a:pt x="691" y="1"/>
                    </a:moveTo>
                    <a:lnTo>
                      <a:pt x="586" y="42"/>
                    </a:lnTo>
                    <a:lnTo>
                      <a:pt x="2490" y="6173"/>
                    </a:lnTo>
                    <a:lnTo>
                      <a:pt x="21" y="5587"/>
                    </a:lnTo>
                    <a:lnTo>
                      <a:pt x="1" y="5734"/>
                    </a:lnTo>
                    <a:lnTo>
                      <a:pt x="2470" y="6843"/>
                    </a:lnTo>
                    <a:lnTo>
                      <a:pt x="4959" y="15986"/>
                    </a:lnTo>
                    <a:lnTo>
                      <a:pt x="8119" y="14668"/>
                    </a:lnTo>
                    <a:lnTo>
                      <a:pt x="3495" y="6424"/>
                    </a:lnTo>
                    <a:lnTo>
                      <a:pt x="4143" y="2198"/>
                    </a:lnTo>
                    <a:lnTo>
                      <a:pt x="4060" y="2135"/>
                    </a:lnTo>
                    <a:lnTo>
                      <a:pt x="2867" y="4960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" name="Google Shape;68;p17"/>
            <p:cNvGrpSpPr/>
            <p:nvPr/>
          </p:nvGrpSpPr>
          <p:grpSpPr>
            <a:xfrm rot="5400000">
              <a:off x="1184845" y="-165017"/>
              <a:ext cx="1212958" cy="1161878"/>
              <a:chOff x="1974510" y="3146274"/>
              <a:chExt cx="1124463" cy="1077109"/>
            </a:xfrm>
          </p:grpSpPr>
          <p:sp>
            <p:nvSpPr>
              <p:cNvPr id="69" name="Google Shape;69;p17"/>
              <p:cNvSpPr/>
              <p:nvPr/>
            </p:nvSpPr>
            <p:spPr>
              <a:xfrm rot="-250099">
                <a:off x="2002107" y="3176770"/>
                <a:ext cx="867909" cy="790921"/>
              </a:xfrm>
              <a:custGeom>
                <a:avLst/>
                <a:gdLst/>
                <a:ahLst/>
                <a:cxnLst/>
                <a:rect l="l" t="t" r="r" b="b"/>
                <a:pathLst>
                  <a:path w="17451" h="15903" extrusionOk="0">
                    <a:moveTo>
                      <a:pt x="10039" y="1"/>
                    </a:moveTo>
                    <a:cubicBezTo>
                      <a:pt x="9249" y="1"/>
                      <a:pt x="8642" y="640"/>
                      <a:pt x="8642" y="640"/>
                    </a:cubicBezTo>
                    <a:cubicBezTo>
                      <a:pt x="8182" y="305"/>
                      <a:pt x="7771" y="179"/>
                      <a:pt x="7414" y="179"/>
                    </a:cubicBezTo>
                    <a:cubicBezTo>
                      <a:pt x="6343" y="179"/>
                      <a:pt x="5755" y="1309"/>
                      <a:pt x="5755" y="1309"/>
                    </a:cubicBezTo>
                    <a:cubicBezTo>
                      <a:pt x="5508" y="1237"/>
                      <a:pt x="5284" y="1205"/>
                      <a:pt x="5081" y="1205"/>
                    </a:cubicBezTo>
                    <a:cubicBezTo>
                      <a:pt x="3509" y="1205"/>
                      <a:pt x="3181" y="3109"/>
                      <a:pt x="3181" y="3109"/>
                    </a:cubicBezTo>
                    <a:cubicBezTo>
                      <a:pt x="796" y="4134"/>
                      <a:pt x="2009" y="5912"/>
                      <a:pt x="2009" y="5912"/>
                    </a:cubicBezTo>
                    <a:cubicBezTo>
                      <a:pt x="1" y="7126"/>
                      <a:pt x="1444" y="8925"/>
                      <a:pt x="1444" y="8925"/>
                    </a:cubicBezTo>
                    <a:cubicBezTo>
                      <a:pt x="210" y="10913"/>
                      <a:pt x="2491" y="11415"/>
                      <a:pt x="2491" y="11415"/>
                    </a:cubicBezTo>
                    <a:cubicBezTo>
                      <a:pt x="2292" y="13556"/>
                      <a:pt x="4104" y="13612"/>
                      <a:pt x="4295" y="13612"/>
                    </a:cubicBezTo>
                    <a:cubicBezTo>
                      <a:pt x="4305" y="13612"/>
                      <a:pt x="4311" y="13612"/>
                      <a:pt x="4311" y="13612"/>
                    </a:cubicBezTo>
                    <a:cubicBezTo>
                      <a:pt x="4530" y="15223"/>
                      <a:pt x="5558" y="15532"/>
                      <a:pt x="6316" y="15532"/>
                    </a:cubicBezTo>
                    <a:cubicBezTo>
                      <a:pt x="6789" y="15532"/>
                      <a:pt x="7157" y="15412"/>
                      <a:pt x="7157" y="15412"/>
                    </a:cubicBezTo>
                    <a:cubicBezTo>
                      <a:pt x="7469" y="15778"/>
                      <a:pt x="7837" y="15902"/>
                      <a:pt x="8193" y="15902"/>
                    </a:cubicBezTo>
                    <a:cubicBezTo>
                      <a:pt x="8957" y="15902"/>
                      <a:pt x="9667" y="15328"/>
                      <a:pt x="9667" y="15328"/>
                    </a:cubicBezTo>
                    <a:cubicBezTo>
                      <a:pt x="9960" y="15512"/>
                      <a:pt x="10232" y="15583"/>
                      <a:pt x="10478" y="15583"/>
                    </a:cubicBezTo>
                    <a:cubicBezTo>
                      <a:pt x="11325" y="15583"/>
                      <a:pt x="11864" y="14742"/>
                      <a:pt x="11864" y="14742"/>
                    </a:cubicBezTo>
                    <a:cubicBezTo>
                      <a:pt x="12008" y="14771"/>
                      <a:pt x="12142" y="14784"/>
                      <a:pt x="12267" y="14784"/>
                    </a:cubicBezTo>
                    <a:cubicBezTo>
                      <a:pt x="13593" y="14784"/>
                      <a:pt x="13873" y="13298"/>
                      <a:pt x="13873" y="13298"/>
                    </a:cubicBezTo>
                    <a:cubicBezTo>
                      <a:pt x="15924" y="12922"/>
                      <a:pt x="15484" y="10767"/>
                      <a:pt x="15484" y="10767"/>
                    </a:cubicBezTo>
                    <a:cubicBezTo>
                      <a:pt x="17451" y="9909"/>
                      <a:pt x="16217" y="8214"/>
                      <a:pt x="16217" y="8214"/>
                    </a:cubicBezTo>
                    <a:cubicBezTo>
                      <a:pt x="17325" y="6645"/>
                      <a:pt x="15589" y="6059"/>
                      <a:pt x="15589" y="6059"/>
                    </a:cubicBezTo>
                    <a:cubicBezTo>
                      <a:pt x="16614" y="3736"/>
                      <a:pt x="14103" y="3130"/>
                      <a:pt x="14103" y="3130"/>
                    </a:cubicBezTo>
                    <a:cubicBezTo>
                      <a:pt x="13879" y="1261"/>
                      <a:pt x="12705" y="994"/>
                      <a:pt x="12052" y="994"/>
                    </a:cubicBezTo>
                    <a:cubicBezTo>
                      <a:pt x="11791" y="994"/>
                      <a:pt x="11613" y="1037"/>
                      <a:pt x="11613" y="1037"/>
                    </a:cubicBezTo>
                    <a:cubicBezTo>
                      <a:pt x="11085" y="245"/>
                      <a:pt x="10527" y="1"/>
                      <a:pt x="100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7"/>
              <p:cNvSpPr/>
              <p:nvPr/>
            </p:nvSpPr>
            <p:spPr>
              <a:xfrm rot="-250099">
                <a:off x="2447425" y="3546804"/>
                <a:ext cx="628589" cy="654600"/>
              </a:xfrm>
              <a:custGeom>
                <a:avLst/>
                <a:gdLst/>
                <a:ahLst/>
                <a:cxnLst/>
                <a:rect l="l" t="t" r="r" b="b"/>
                <a:pathLst>
                  <a:path w="12639" h="13162" extrusionOk="0">
                    <a:moveTo>
                      <a:pt x="4290" y="0"/>
                    </a:moveTo>
                    <a:lnTo>
                      <a:pt x="3495" y="3536"/>
                    </a:lnTo>
                    <a:lnTo>
                      <a:pt x="1" y="3913"/>
                    </a:lnTo>
                    <a:lnTo>
                      <a:pt x="210" y="4122"/>
                    </a:lnTo>
                    <a:lnTo>
                      <a:pt x="3537" y="4331"/>
                    </a:lnTo>
                    <a:lnTo>
                      <a:pt x="9751" y="13161"/>
                    </a:lnTo>
                    <a:lnTo>
                      <a:pt x="12639" y="10378"/>
                    </a:lnTo>
                    <a:lnTo>
                      <a:pt x="4269" y="3515"/>
                    </a:lnTo>
                    <a:lnTo>
                      <a:pt x="4416" y="147"/>
                    </a:lnTo>
                    <a:lnTo>
                      <a:pt x="4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7"/>
              <p:cNvSpPr/>
              <p:nvPr/>
            </p:nvSpPr>
            <p:spPr>
              <a:xfrm rot="-250099">
                <a:off x="2346202" y="3485084"/>
                <a:ext cx="306014" cy="302880"/>
              </a:xfrm>
              <a:custGeom>
                <a:avLst/>
                <a:gdLst/>
                <a:ahLst/>
                <a:cxnLst/>
                <a:rect l="l" t="t" r="r" b="b"/>
                <a:pathLst>
                  <a:path w="6153" h="6090" extrusionOk="0">
                    <a:moveTo>
                      <a:pt x="2972" y="1"/>
                    </a:moveTo>
                    <a:lnTo>
                      <a:pt x="2721" y="2679"/>
                    </a:lnTo>
                    <a:lnTo>
                      <a:pt x="1" y="2826"/>
                    </a:lnTo>
                    <a:lnTo>
                      <a:pt x="22" y="2951"/>
                    </a:lnTo>
                    <a:lnTo>
                      <a:pt x="2784" y="3077"/>
                    </a:lnTo>
                    <a:lnTo>
                      <a:pt x="5336" y="6090"/>
                    </a:lnTo>
                    <a:lnTo>
                      <a:pt x="6152" y="5316"/>
                    </a:lnTo>
                    <a:lnTo>
                      <a:pt x="3097" y="2784"/>
                    </a:lnTo>
                    <a:lnTo>
                      <a:pt x="31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7"/>
              <p:cNvSpPr/>
              <p:nvPr/>
            </p:nvSpPr>
            <p:spPr>
              <a:xfrm rot="-250099">
                <a:off x="2352837" y="3502905"/>
                <a:ext cx="142637" cy="140499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25" extrusionOk="0">
                    <a:moveTo>
                      <a:pt x="64" y="0"/>
                    </a:moveTo>
                    <a:lnTo>
                      <a:pt x="1" y="63"/>
                    </a:lnTo>
                    <a:lnTo>
                      <a:pt x="2554" y="2825"/>
                    </a:lnTo>
                    <a:lnTo>
                      <a:pt x="2867" y="2532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" name="Google Shape;73;p17"/>
            <p:cNvGrpSpPr/>
            <p:nvPr/>
          </p:nvGrpSpPr>
          <p:grpSpPr>
            <a:xfrm rot="5400000">
              <a:off x="2588603" y="2414174"/>
              <a:ext cx="678833" cy="1831968"/>
              <a:chOff x="5067024" y="2169075"/>
              <a:chExt cx="629306" cy="1698311"/>
            </a:xfrm>
          </p:grpSpPr>
          <p:sp>
            <p:nvSpPr>
              <p:cNvPr id="74" name="Google Shape;74;p17"/>
              <p:cNvSpPr/>
              <p:nvPr/>
            </p:nvSpPr>
            <p:spPr>
              <a:xfrm rot="217909">
                <a:off x="5108564" y="2185041"/>
                <a:ext cx="546226" cy="1329062"/>
              </a:xfrm>
              <a:custGeom>
                <a:avLst/>
                <a:gdLst/>
                <a:ahLst/>
                <a:cxnLst/>
                <a:rect l="l" t="t" r="r" b="b"/>
                <a:pathLst>
                  <a:path w="8056" h="14892" extrusionOk="0">
                    <a:moveTo>
                      <a:pt x="5613" y="0"/>
                    </a:moveTo>
                    <a:cubicBezTo>
                      <a:pt x="4872" y="0"/>
                      <a:pt x="4047" y="747"/>
                      <a:pt x="3243" y="2310"/>
                    </a:cubicBezTo>
                    <a:cubicBezTo>
                      <a:pt x="2155" y="4444"/>
                      <a:pt x="0" y="9340"/>
                      <a:pt x="272" y="11663"/>
                    </a:cubicBezTo>
                    <a:cubicBezTo>
                      <a:pt x="544" y="13985"/>
                      <a:pt x="2364" y="14885"/>
                      <a:pt x="2364" y="14885"/>
                    </a:cubicBezTo>
                    <a:cubicBezTo>
                      <a:pt x="2425" y="14889"/>
                      <a:pt x="2491" y="14891"/>
                      <a:pt x="2561" y="14891"/>
                    </a:cubicBezTo>
                    <a:cubicBezTo>
                      <a:pt x="3323" y="14891"/>
                      <a:pt x="4658" y="14602"/>
                      <a:pt x="6152" y="12228"/>
                    </a:cubicBezTo>
                    <a:cubicBezTo>
                      <a:pt x="7784" y="9633"/>
                      <a:pt x="8056" y="3754"/>
                      <a:pt x="7365" y="1870"/>
                    </a:cubicBezTo>
                    <a:cubicBezTo>
                      <a:pt x="6912" y="642"/>
                      <a:pt x="6299" y="0"/>
                      <a:pt x="56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7"/>
              <p:cNvSpPr/>
              <p:nvPr/>
            </p:nvSpPr>
            <p:spPr>
              <a:xfrm>
                <a:off x="5093905" y="3072322"/>
                <a:ext cx="374654" cy="795064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15986" extrusionOk="0">
                    <a:moveTo>
                      <a:pt x="7407" y="0"/>
                    </a:moveTo>
                    <a:lnTo>
                      <a:pt x="4017" y="6131"/>
                    </a:lnTo>
                    <a:lnTo>
                      <a:pt x="2657" y="3034"/>
                    </a:lnTo>
                    <a:lnTo>
                      <a:pt x="2490" y="3160"/>
                    </a:lnTo>
                    <a:lnTo>
                      <a:pt x="3411" y="6738"/>
                    </a:lnTo>
                    <a:lnTo>
                      <a:pt x="0" y="15149"/>
                    </a:lnTo>
                    <a:lnTo>
                      <a:pt x="3181" y="15986"/>
                    </a:lnTo>
                    <a:lnTo>
                      <a:pt x="4415" y="6989"/>
                    </a:lnTo>
                    <a:lnTo>
                      <a:pt x="7533" y="21"/>
                    </a:lnTo>
                    <a:lnTo>
                      <a:pt x="74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17"/>
            <p:cNvGrpSpPr/>
            <p:nvPr/>
          </p:nvGrpSpPr>
          <p:grpSpPr>
            <a:xfrm rot="5400000">
              <a:off x="1858645" y="3384437"/>
              <a:ext cx="956188" cy="1331960"/>
              <a:chOff x="5631899" y="2948981"/>
              <a:chExt cx="886427" cy="1234782"/>
            </a:xfrm>
          </p:grpSpPr>
          <p:sp>
            <p:nvSpPr>
              <p:cNvPr id="77" name="Google Shape;77;p17"/>
              <p:cNvSpPr/>
              <p:nvPr/>
            </p:nvSpPr>
            <p:spPr>
              <a:xfrm>
                <a:off x="5631899" y="3681092"/>
                <a:ext cx="385098" cy="502672"/>
              </a:xfrm>
              <a:custGeom>
                <a:avLst/>
                <a:gdLst/>
                <a:ahLst/>
                <a:cxnLst/>
                <a:rect l="l" t="t" r="r" b="b"/>
                <a:pathLst>
                  <a:path w="7743" h="10107" extrusionOk="0">
                    <a:moveTo>
                      <a:pt x="6696" y="1"/>
                    </a:moveTo>
                    <a:lnTo>
                      <a:pt x="1" y="8077"/>
                    </a:lnTo>
                    <a:lnTo>
                      <a:pt x="3202" y="10107"/>
                    </a:lnTo>
                    <a:lnTo>
                      <a:pt x="7742" y="649"/>
                    </a:lnTo>
                    <a:lnTo>
                      <a:pt x="66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7"/>
              <p:cNvSpPr/>
              <p:nvPr/>
            </p:nvSpPr>
            <p:spPr>
              <a:xfrm>
                <a:off x="5778624" y="2948981"/>
                <a:ext cx="739702" cy="865642"/>
              </a:xfrm>
              <a:custGeom>
                <a:avLst/>
                <a:gdLst/>
                <a:ahLst/>
                <a:cxnLst/>
                <a:rect l="l" t="t" r="r" b="b"/>
                <a:pathLst>
                  <a:path w="14271" h="16141" extrusionOk="0">
                    <a:moveTo>
                      <a:pt x="10257" y="1"/>
                    </a:moveTo>
                    <a:cubicBezTo>
                      <a:pt x="9237" y="1"/>
                      <a:pt x="8088" y="440"/>
                      <a:pt x="6927" y="1363"/>
                    </a:cubicBezTo>
                    <a:cubicBezTo>
                      <a:pt x="4688" y="3162"/>
                      <a:pt x="85" y="7493"/>
                      <a:pt x="43" y="10444"/>
                    </a:cubicBezTo>
                    <a:cubicBezTo>
                      <a:pt x="1" y="13394"/>
                      <a:pt x="3265" y="15026"/>
                      <a:pt x="3265" y="15026"/>
                    </a:cubicBezTo>
                    <a:cubicBezTo>
                      <a:pt x="4000" y="15374"/>
                      <a:pt x="5052" y="16140"/>
                      <a:pt x="6562" y="16140"/>
                    </a:cubicBezTo>
                    <a:cubicBezTo>
                      <a:pt x="7415" y="16140"/>
                      <a:pt x="8413" y="15896"/>
                      <a:pt x="9584" y="15193"/>
                    </a:cubicBezTo>
                    <a:cubicBezTo>
                      <a:pt x="12806" y="13227"/>
                      <a:pt x="14271" y="6887"/>
                      <a:pt x="13769" y="3685"/>
                    </a:cubicBezTo>
                    <a:cubicBezTo>
                      <a:pt x="13385" y="1303"/>
                      <a:pt x="12013" y="1"/>
                      <a:pt x="1025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" name="Google Shape;79;p17"/>
            <p:cNvGrpSpPr/>
            <p:nvPr/>
          </p:nvGrpSpPr>
          <p:grpSpPr>
            <a:xfrm rot="5400000">
              <a:off x="1129091" y="4276238"/>
              <a:ext cx="1033930" cy="913705"/>
              <a:chOff x="6137664" y="3478350"/>
              <a:chExt cx="958496" cy="847043"/>
            </a:xfrm>
          </p:grpSpPr>
          <p:sp>
            <p:nvSpPr>
              <p:cNvPr id="80" name="Google Shape;80;p17"/>
              <p:cNvSpPr/>
              <p:nvPr/>
            </p:nvSpPr>
            <p:spPr>
              <a:xfrm>
                <a:off x="6303136" y="3478350"/>
                <a:ext cx="793025" cy="745030"/>
              </a:xfrm>
              <a:custGeom>
                <a:avLst/>
                <a:gdLst/>
                <a:ahLst/>
                <a:cxnLst/>
                <a:rect l="l" t="t" r="r" b="b"/>
                <a:pathLst>
                  <a:path w="15945" h="14980" extrusionOk="0">
                    <a:moveTo>
                      <a:pt x="9380" y="0"/>
                    </a:moveTo>
                    <a:cubicBezTo>
                      <a:pt x="8405" y="0"/>
                      <a:pt x="7425" y="336"/>
                      <a:pt x="6633" y="1024"/>
                    </a:cubicBezTo>
                    <a:cubicBezTo>
                      <a:pt x="6403" y="1213"/>
                      <a:pt x="6215" y="1401"/>
                      <a:pt x="6047" y="1631"/>
                    </a:cubicBezTo>
                    <a:cubicBezTo>
                      <a:pt x="5611" y="1484"/>
                      <a:pt x="5156" y="1409"/>
                      <a:pt x="4700" y="1409"/>
                    </a:cubicBezTo>
                    <a:cubicBezTo>
                      <a:pt x="3733" y="1409"/>
                      <a:pt x="2763" y="1744"/>
                      <a:pt x="1967" y="2426"/>
                    </a:cubicBezTo>
                    <a:cubicBezTo>
                      <a:pt x="189" y="3933"/>
                      <a:pt x="0" y="6611"/>
                      <a:pt x="1507" y="8369"/>
                    </a:cubicBezTo>
                    <a:cubicBezTo>
                      <a:pt x="2340" y="9357"/>
                      <a:pt x="3532" y="9843"/>
                      <a:pt x="4734" y="9843"/>
                    </a:cubicBezTo>
                    <a:cubicBezTo>
                      <a:pt x="4830" y="9843"/>
                      <a:pt x="4926" y="9839"/>
                      <a:pt x="5022" y="9833"/>
                    </a:cubicBezTo>
                    <a:lnTo>
                      <a:pt x="5022" y="9833"/>
                    </a:lnTo>
                    <a:cubicBezTo>
                      <a:pt x="4729" y="11089"/>
                      <a:pt x="5022" y="12470"/>
                      <a:pt x="5922" y="13516"/>
                    </a:cubicBezTo>
                    <a:cubicBezTo>
                      <a:pt x="6761" y="14481"/>
                      <a:pt x="7940" y="14979"/>
                      <a:pt x="9125" y="14979"/>
                    </a:cubicBezTo>
                    <a:cubicBezTo>
                      <a:pt x="10097" y="14979"/>
                      <a:pt x="11072" y="14644"/>
                      <a:pt x="11864" y="13955"/>
                    </a:cubicBezTo>
                    <a:cubicBezTo>
                      <a:pt x="13036" y="12972"/>
                      <a:pt x="13517" y="11465"/>
                      <a:pt x="13287" y="10043"/>
                    </a:cubicBezTo>
                    <a:cubicBezTo>
                      <a:pt x="13517" y="9917"/>
                      <a:pt x="13747" y="9750"/>
                      <a:pt x="13977" y="9561"/>
                    </a:cubicBezTo>
                    <a:cubicBezTo>
                      <a:pt x="15735" y="8034"/>
                      <a:pt x="15944" y="5377"/>
                      <a:pt x="14417" y="3598"/>
                    </a:cubicBezTo>
                    <a:cubicBezTo>
                      <a:pt x="14103" y="3221"/>
                      <a:pt x="13726" y="2928"/>
                      <a:pt x="13308" y="2698"/>
                    </a:cubicBezTo>
                    <a:cubicBezTo>
                      <a:pt x="13140" y="2259"/>
                      <a:pt x="12910" y="1840"/>
                      <a:pt x="12575" y="1464"/>
                    </a:cubicBezTo>
                    <a:cubicBezTo>
                      <a:pt x="11748" y="499"/>
                      <a:pt x="10567" y="0"/>
                      <a:pt x="938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7"/>
              <p:cNvSpPr/>
              <p:nvPr/>
            </p:nvSpPr>
            <p:spPr>
              <a:xfrm>
                <a:off x="6137664" y="3766571"/>
                <a:ext cx="611939" cy="558822"/>
              </a:xfrm>
              <a:custGeom>
                <a:avLst/>
                <a:gdLst/>
                <a:ahLst/>
                <a:cxnLst/>
                <a:rect l="l" t="t" r="r" b="b"/>
                <a:pathLst>
                  <a:path w="12304" h="11236" extrusionOk="0">
                    <a:moveTo>
                      <a:pt x="8935" y="0"/>
                    </a:moveTo>
                    <a:lnTo>
                      <a:pt x="8726" y="188"/>
                    </a:lnTo>
                    <a:lnTo>
                      <a:pt x="8391" y="3222"/>
                    </a:lnTo>
                    <a:lnTo>
                      <a:pt x="1" y="8453"/>
                    </a:lnTo>
                    <a:lnTo>
                      <a:pt x="2407" y="11236"/>
                    </a:lnTo>
                    <a:lnTo>
                      <a:pt x="9102" y="3934"/>
                    </a:lnTo>
                    <a:lnTo>
                      <a:pt x="12178" y="4227"/>
                    </a:lnTo>
                    <a:lnTo>
                      <a:pt x="12304" y="4122"/>
                    </a:lnTo>
                    <a:lnTo>
                      <a:pt x="9123" y="3222"/>
                    </a:lnTo>
                    <a:lnTo>
                      <a:pt x="89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7"/>
              <p:cNvSpPr/>
              <p:nvPr/>
            </p:nvSpPr>
            <p:spPr>
              <a:xfrm>
                <a:off x="6546643" y="3697885"/>
                <a:ext cx="284136" cy="273692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5503" extrusionOk="0">
                    <a:moveTo>
                      <a:pt x="3139" y="0"/>
                    </a:moveTo>
                    <a:lnTo>
                      <a:pt x="2909" y="2532"/>
                    </a:lnTo>
                    <a:lnTo>
                      <a:pt x="0" y="4708"/>
                    </a:lnTo>
                    <a:lnTo>
                      <a:pt x="691" y="5503"/>
                    </a:lnTo>
                    <a:lnTo>
                      <a:pt x="3160" y="2825"/>
                    </a:lnTo>
                    <a:lnTo>
                      <a:pt x="5692" y="2971"/>
                    </a:lnTo>
                    <a:lnTo>
                      <a:pt x="5713" y="2846"/>
                    </a:lnTo>
                    <a:lnTo>
                      <a:pt x="3265" y="2490"/>
                    </a:lnTo>
                    <a:lnTo>
                      <a:pt x="326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7"/>
              <p:cNvSpPr/>
              <p:nvPr/>
            </p:nvSpPr>
            <p:spPr>
              <a:xfrm>
                <a:off x="6691275" y="3714497"/>
                <a:ext cx="134285" cy="123890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2491" extrusionOk="0">
                    <a:moveTo>
                      <a:pt x="2658" y="1"/>
                    </a:moveTo>
                    <a:lnTo>
                      <a:pt x="1" y="2198"/>
                    </a:lnTo>
                    <a:lnTo>
                      <a:pt x="252" y="2491"/>
                    </a:lnTo>
                    <a:lnTo>
                      <a:pt x="2700" y="64"/>
                    </a:lnTo>
                    <a:lnTo>
                      <a:pt x="26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84;p17"/>
            <p:cNvGrpSpPr/>
            <p:nvPr/>
          </p:nvGrpSpPr>
          <p:grpSpPr>
            <a:xfrm rot="5400000">
              <a:off x="-3205091" y="-46313"/>
              <a:ext cx="5356760" cy="5356813"/>
              <a:chOff x="2108255" y="3737916"/>
              <a:chExt cx="4965940" cy="4965990"/>
            </a:xfrm>
          </p:grpSpPr>
          <p:sp>
            <p:nvSpPr>
              <p:cNvPr id="85" name="Google Shape;85;p17"/>
              <p:cNvSpPr/>
              <p:nvPr/>
            </p:nvSpPr>
            <p:spPr>
              <a:xfrm>
                <a:off x="2108255" y="3737916"/>
                <a:ext cx="4965940" cy="4965990"/>
              </a:xfrm>
              <a:custGeom>
                <a:avLst/>
                <a:gdLst/>
                <a:ahLst/>
                <a:cxnLst/>
                <a:rect l="l" t="t" r="r" b="b"/>
                <a:pathLst>
                  <a:path w="99848" h="99849" extrusionOk="0">
                    <a:moveTo>
                      <a:pt x="49924" y="1"/>
                    </a:moveTo>
                    <a:cubicBezTo>
                      <a:pt x="22347" y="1"/>
                      <a:pt x="0" y="22347"/>
                      <a:pt x="0" y="49925"/>
                    </a:cubicBezTo>
                    <a:cubicBezTo>
                      <a:pt x="0" y="77502"/>
                      <a:pt x="22347" y="99848"/>
                      <a:pt x="49924" y="99848"/>
                    </a:cubicBezTo>
                    <a:cubicBezTo>
                      <a:pt x="77501" y="99848"/>
                      <a:pt x="99848" y="77502"/>
                      <a:pt x="99848" y="49925"/>
                    </a:cubicBezTo>
                    <a:cubicBezTo>
                      <a:pt x="99848" y="22347"/>
                      <a:pt x="77501" y="1"/>
                      <a:pt x="499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7"/>
              <p:cNvSpPr/>
              <p:nvPr/>
            </p:nvSpPr>
            <p:spPr>
              <a:xfrm>
                <a:off x="2431175" y="4068525"/>
                <a:ext cx="4320150" cy="4320196"/>
              </a:xfrm>
              <a:custGeom>
                <a:avLst/>
                <a:gdLst/>
                <a:ahLst/>
                <a:cxnLst/>
                <a:rect l="l" t="t" r="r" b="b"/>
                <a:pathLst>
                  <a:path w="93738" h="93739" extrusionOk="0">
                    <a:moveTo>
                      <a:pt x="46618" y="1"/>
                    </a:moveTo>
                    <a:lnTo>
                      <a:pt x="46618" y="838"/>
                    </a:lnTo>
                    <a:lnTo>
                      <a:pt x="46869" y="838"/>
                    </a:lnTo>
                    <a:cubicBezTo>
                      <a:pt x="47476" y="838"/>
                      <a:pt x="48062" y="838"/>
                      <a:pt x="48668" y="859"/>
                    </a:cubicBezTo>
                    <a:lnTo>
                      <a:pt x="48689" y="43"/>
                    </a:lnTo>
                    <a:cubicBezTo>
                      <a:pt x="48083" y="22"/>
                      <a:pt x="47476" y="1"/>
                      <a:pt x="46869" y="1"/>
                    </a:cubicBezTo>
                    <a:close/>
                    <a:moveTo>
                      <a:pt x="44546" y="64"/>
                    </a:moveTo>
                    <a:cubicBezTo>
                      <a:pt x="43856" y="84"/>
                      <a:pt x="43145" y="147"/>
                      <a:pt x="42454" y="210"/>
                    </a:cubicBezTo>
                    <a:lnTo>
                      <a:pt x="42538" y="1026"/>
                    </a:lnTo>
                    <a:cubicBezTo>
                      <a:pt x="43207" y="963"/>
                      <a:pt x="43898" y="921"/>
                      <a:pt x="44567" y="880"/>
                    </a:cubicBezTo>
                    <a:lnTo>
                      <a:pt x="44546" y="64"/>
                    </a:lnTo>
                    <a:close/>
                    <a:moveTo>
                      <a:pt x="50782" y="168"/>
                    </a:moveTo>
                    <a:lnTo>
                      <a:pt x="50719" y="984"/>
                    </a:lnTo>
                    <a:cubicBezTo>
                      <a:pt x="51389" y="1047"/>
                      <a:pt x="52058" y="1110"/>
                      <a:pt x="52749" y="1193"/>
                    </a:cubicBezTo>
                    <a:lnTo>
                      <a:pt x="52853" y="377"/>
                    </a:lnTo>
                    <a:cubicBezTo>
                      <a:pt x="52163" y="294"/>
                      <a:pt x="51472" y="210"/>
                      <a:pt x="50782" y="168"/>
                    </a:cubicBezTo>
                    <a:close/>
                    <a:moveTo>
                      <a:pt x="40404" y="461"/>
                    </a:moveTo>
                    <a:cubicBezTo>
                      <a:pt x="39713" y="545"/>
                      <a:pt x="39023" y="649"/>
                      <a:pt x="38332" y="775"/>
                    </a:cubicBezTo>
                    <a:lnTo>
                      <a:pt x="38500" y="1591"/>
                    </a:lnTo>
                    <a:cubicBezTo>
                      <a:pt x="39148" y="1465"/>
                      <a:pt x="39839" y="1361"/>
                      <a:pt x="40508" y="1277"/>
                    </a:cubicBezTo>
                    <a:lnTo>
                      <a:pt x="40404" y="461"/>
                    </a:lnTo>
                    <a:close/>
                    <a:moveTo>
                      <a:pt x="54904" y="691"/>
                    </a:moveTo>
                    <a:lnTo>
                      <a:pt x="54757" y="1507"/>
                    </a:lnTo>
                    <a:cubicBezTo>
                      <a:pt x="55427" y="1612"/>
                      <a:pt x="56117" y="1758"/>
                      <a:pt x="56766" y="1884"/>
                    </a:cubicBezTo>
                    <a:lnTo>
                      <a:pt x="56954" y="1089"/>
                    </a:lnTo>
                    <a:cubicBezTo>
                      <a:pt x="56285" y="942"/>
                      <a:pt x="55594" y="796"/>
                      <a:pt x="54904" y="691"/>
                    </a:cubicBezTo>
                    <a:close/>
                    <a:moveTo>
                      <a:pt x="36303" y="1193"/>
                    </a:moveTo>
                    <a:cubicBezTo>
                      <a:pt x="35633" y="1361"/>
                      <a:pt x="34943" y="1528"/>
                      <a:pt x="34294" y="1717"/>
                    </a:cubicBezTo>
                    <a:lnTo>
                      <a:pt x="34503" y="2512"/>
                    </a:lnTo>
                    <a:cubicBezTo>
                      <a:pt x="35152" y="2323"/>
                      <a:pt x="35821" y="2156"/>
                      <a:pt x="36491" y="2009"/>
                    </a:cubicBezTo>
                    <a:lnTo>
                      <a:pt x="36303" y="1193"/>
                    </a:lnTo>
                    <a:close/>
                    <a:moveTo>
                      <a:pt x="58963" y="1570"/>
                    </a:moveTo>
                    <a:lnTo>
                      <a:pt x="58754" y="2386"/>
                    </a:lnTo>
                    <a:cubicBezTo>
                      <a:pt x="59423" y="2553"/>
                      <a:pt x="60072" y="2742"/>
                      <a:pt x="60720" y="2951"/>
                    </a:cubicBezTo>
                    <a:lnTo>
                      <a:pt x="60972" y="2156"/>
                    </a:lnTo>
                    <a:cubicBezTo>
                      <a:pt x="60302" y="1947"/>
                      <a:pt x="59632" y="1758"/>
                      <a:pt x="58963" y="1570"/>
                    </a:cubicBezTo>
                    <a:close/>
                    <a:moveTo>
                      <a:pt x="32285" y="2323"/>
                    </a:moveTo>
                    <a:cubicBezTo>
                      <a:pt x="31637" y="2533"/>
                      <a:pt x="30967" y="2763"/>
                      <a:pt x="30339" y="3014"/>
                    </a:cubicBezTo>
                    <a:lnTo>
                      <a:pt x="30611" y="3788"/>
                    </a:lnTo>
                    <a:cubicBezTo>
                      <a:pt x="31260" y="3537"/>
                      <a:pt x="31909" y="3307"/>
                      <a:pt x="32557" y="3097"/>
                    </a:cubicBezTo>
                    <a:lnTo>
                      <a:pt x="32285" y="2323"/>
                    </a:lnTo>
                    <a:close/>
                    <a:moveTo>
                      <a:pt x="62938" y="2825"/>
                    </a:moveTo>
                    <a:lnTo>
                      <a:pt x="62666" y="3600"/>
                    </a:lnTo>
                    <a:cubicBezTo>
                      <a:pt x="63294" y="3830"/>
                      <a:pt x="63943" y="4081"/>
                      <a:pt x="64570" y="4353"/>
                    </a:cubicBezTo>
                    <a:lnTo>
                      <a:pt x="64884" y="3600"/>
                    </a:lnTo>
                    <a:cubicBezTo>
                      <a:pt x="64257" y="3328"/>
                      <a:pt x="63587" y="3077"/>
                      <a:pt x="62938" y="2825"/>
                    </a:cubicBezTo>
                    <a:close/>
                    <a:moveTo>
                      <a:pt x="28414" y="3788"/>
                    </a:moveTo>
                    <a:cubicBezTo>
                      <a:pt x="27766" y="4060"/>
                      <a:pt x="27138" y="4353"/>
                      <a:pt x="26510" y="4646"/>
                    </a:cubicBezTo>
                    <a:lnTo>
                      <a:pt x="26866" y="5399"/>
                    </a:lnTo>
                    <a:cubicBezTo>
                      <a:pt x="27494" y="5085"/>
                      <a:pt x="28101" y="4813"/>
                      <a:pt x="28728" y="4541"/>
                    </a:cubicBezTo>
                    <a:lnTo>
                      <a:pt x="28414" y="3788"/>
                    </a:lnTo>
                    <a:close/>
                    <a:moveTo>
                      <a:pt x="66788" y="4437"/>
                    </a:moveTo>
                    <a:lnTo>
                      <a:pt x="66454" y="5190"/>
                    </a:lnTo>
                    <a:cubicBezTo>
                      <a:pt x="67060" y="5462"/>
                      <a:pt x="67667" y="5776"/>
                      <a:pt x="68274" y="6090"/>
                    </a:cubicBezTo>
                    <a:lnTo>
                      <a:pt x="68650" y="5357"/>
                    </a:lnTo>
                    <a:cubicBezTo>
                      <a:pt x="68044" y="5043"/>
                      <a:pt x="67416" y="4730"/>
                      <a:pt x="66788" y="4437"/>
                    </a:cubicBezTo>
                    <a:close/>
                    <a:moveTo>
                      <a:pt x="24669" y="5587"/>
                    </a:moveTo>
                    <a:cubicBezTo>
                      <a:pt x="24062" y="5922"/>
                      <a:pt x="23455" y="6257"/>
                      <a:pt x="22870" y="6613"/>
                    </a:cubicBezTo>
                    <a:lnTo>
                      <a:pt x="23288" y="7324"/>
                    </a:lnTo>
                    <a:cubicBezTo>
                      <a:pt x="23874" y="6968"/>
                      <a:pt x="24460" y="6634"/>
                      <a:pt x="25067" y="6320"/>
                    </a:cubicBezTo>
                    <a:lnTo>
                      <a:pt x="24669" y="5587"/>
                    </a:lnTo>
                    <a:close/>
                    <a:moveTo>
                      <a:pt x="70492" y="6382"/>
                    </a:moveTo>
                    <a:lnTo>
                      <a:pt x="70073" y="7094"/>
                    </a:lnTo>
                    <a:cubicBezTo>
                      <a:pt x="70659" y="7429"/>
                      <a:pt x="71245" y="7784"/>
                      <a:pt x="71810" y="8161"/>
                    </a:cubicBezTo>
                    <a:lnTo>
                      <a:pt x="72270" y="7471"/>
                    </a:lnTo>
                    <a:cubicBezTo>
                      <a:pt x="71684" y="7094"/>
                      <a:pt x="71078" y="6717"/>
                      <a:pt x="70492" y="6382"/>
                    </a:cubicBezTo>
                    <a:close/>
                    <a:moveTo>
                      <a:pt x="21091" y="7722"/>
                    </a:moveTo>
                    <a:cubicBezTo>
                      <a:pt x="20526" y="8098"/>
                      <a:pt x="19940" y="8496"/>
                      <a:pt x="19396" y="8914"/>
                    </a:cubicBezTo>
                    <a:lnTo>
                      <a:pt x="19878" y="9584"/>
                    </a:lnTo>
                    <a:cubicBezTo>
                      <a:pt x="20422" y="9186"/>
                      <a:pt x="20987" y="8789"/>
                      <a:pt x="21551" y="8412"/>
                    </a:cubicBezTo>
                    <a:lnTo>
                      <a:pt x="21091" y="7722"/>
                    </a:lnTo>
                    <a:close/>
                    <a:moveTo>
                      <a:pt x="73986" y="8642"/>
                    </a:moveTo>
                    <a:lnTo>
                      <a:pt x="73505" y="9312"/>
                    </a:lnTo>
                    <a:cubicBezTo>
                      <a:pt x="74070" y="9709"/>
                      <a:pt x="74614" y="10107"/>
                      <a:pt x="75137" y="10525"/>
                    </a:cubicBezTo>
                    <a:lnTo>
                      <a:pt x="75660" y="9877"/>
                    </a:lnTo>
                    <a:cubicBezTo>
                      <a:pt x="75116" y="9458"/>
                      <a:pt x="74551" y="9040"/>
                      <a:pt x="73986" y="8642"/>
                    </a:cubicBezTo>
                    <a:close/>
                    <a:moveTo>
                      <a:pt x="17743" y="10170"/>
                    </a:moveTo>
                    <a:cubicBezTo>
                      <a:pt x="17199" y="10588"/>
                      <a:pt x="16655" y="11048"/>
                      <a:pt x="16132" y="11488"/>
                    </a:cubicBezTo>
                    <a:lnTo>
                      <a:pt x="16676" y="12116"/>
                    </a:lnTo>
                    <a:cubicBezTo>
                      <a:pt x="17178" y="11676"/>
                      <a:pt x="17701" y="11237"/>
                      <a:pt x="18246" y="10818"/>
                    </a:cubicBezTo>
                    <a:lnTo>
                      <a:pt x="17743" y="10170"/>
                    </a:lnTo>
                    <a:close/>
                    <a:moveTo>
                      <a:pt x="77271" y="11195"/>
                    </a:moveTo>
                    <a:lnTo>
                      <a:pt x="76727" y="11823"/>
                    </a:lnTo>
                    <a:cubicBezTo>
                      <a:pt x="77250" y="12262"/>
                      <a:pt x="77752" y="12722"/>
                      <a:pt x="78254" y="13183"/>
                    </a:cubicBezTo>
                    <a:lnTo>
                      <a:pt x="78819" y="12576"/>
                    </a:lnTo>
                    <a:cubicBezTo>
                      <a:pt x="78317" y="12116"/>
                      <a:pt x="77794" y="11634"/>
                      <a:pt x="77271" y="11195"/>
                    </a:cubicBezTo>
                    <a:close/>
                    <a:moveTo>
                      <a:pt x="14584" y="12890"/>
                    </a:moveTo>
                    <a:cubicBezTo>
                      <a:pt x="14082" y="13371"/>
                      <a:pt x="13600" y="13873"/>
                      <a:pt x="13119" y="14354"/>
                    </a:cubicBezTo>
                    <a:lnTo>
                      <a:pt x="13705" y="14940"/>
                    </a:lnTo>
                    <a:cubicBezTo>
                      <a:pt x="14186" y="14438"/>
                      <a:pt x="14668" y="13957"/>
                      <a:pt x="15170" y="13497"/>
                    </a:cubicBezTo>
                    <a:lnTo>
                      <a:pt x="14584" y="12890"/>
                    </a:lnTo>
                    <a:close/>
                    <a:moveTo>
                      <a:pt x="80305" y="14041"/>
                    </a:moveTo>
                    <a:lnTo>
                      <a:pt x="79719" y="14605"/>
                    </a:lnTo>
                    <a:cubicBezTo>
                      <a:pt x="80200" y="15087"/>
                      <a:pt x="80661" y="15589"/>
                      <a:pt x="81121" y="16091"/>
                    </a:cubicBezTo>
                    <a:lnTo>
                      <a:pt x="81728" y="15547"/>
                    </a:lnTo>
                    <a:cubicBezTo>
                      <a:pt x="81267" y="15045"/>
                      <a:pt x="80786" y="14522"/>
                      <a:pt x="80305" y="14041"/>
                    </a:cubicBezTo>
                    <a:close/>
                    <a:moveTo>
                      <a:pt x="11717" y="15882"/>
                    </a:moveTo>
                    <a:cubicBezTo>
                      <a:pt x="11236" y="16405"/>
                      <a:pt x="10797" y="16949"/>
                      <a:pt x="10357" y="17493"/>
                    </a:cubicBezTo>
                    <a:lnTo>
                      <a:pt x="11006" y="17995"/>
                    </a:lnTo>
                    <a:cubicBezTo>
                      <a:pt x="11424" y="17472"/>
                      <a:pt x="11864" y="16949"/>
                      <a:pt x="12324" y="16447"/>
                    </a:cubicBezTo>
                    <a:lnTo>
                      <a:pt x="11717" y="15882"/>
                    </a:lnTo>
                    <a:close/>
                    <a:moveTo>
                      <a:pt x="83088" y="17116"/>
                    </a:moveTo>
                    <a:lnTo>
                      <a:pt x="82460" y="17660"/>
                    </a:lnTo>
                    <a:cubicBezTo>
                      <a:pt x="82879" y="18183"/>
                      <a:pt x="83318" y="18706"/>
                      <a:pt x="83715" y="19250"/>
                    </a:cubicBezTo>
                    <a:lnTo>
                      <a:pt x="84385" y="18769"/>
                    </a:lnTo>
                    <a:cubicBezTo>
                      <a:pt x="83967" y="18204"/>
                      <a:pt x="83527" y="17660"/>
                      <a:pt x="83088" y="17116"/>
                    </a:cubicBezTo>
                    <a:close/>
                    <a:moveTo>
                      <a:pt x="9102" y="19125"/>
                    </a:moveTo>
                    <a:cubicBezTo>
                      <a:pt x="8683" y="19690"/>
                      <a:pt x="8286" y="20255"/>
                      <a:pt x="7909" y="20841"/>
                    </a:cubicBezTo>
                    <a:lnTo>
                      <a:pt x="8579" y="21301"/>
                    </a:lnTo>
                    <a:cubicBezTo>
                      <a:pt x="8955" y="20736"/>
                      <a:pt x="9353" y="20171"/>
                      <a:pt x="9751" y="19627"/>
                    </a:cubicBezTo>
                    <a:lnTo>
                      <a:pt x="9102" y="19125"/>
                    </a:lnTo>
                    <a:close/>
                    <a:moveTo>
                      <a:pt x="85599" y="20443"/>
                    </a:moveTo>
                    <a:lnTo>
                      <a:pt x="84908" y="20924"/>
                    </a:lnTo>
                    <a:cubicBezTo>
                      <a:pt x="85285" y="21468"/>
                      <a:pt x="85661" y="22054"/>
                      <a:pt x="86017" y="22619"/>
                    </a:cubicBezTo>
                    <a:lnTo>
                      <a:pt x="86729" y="22201"/>
                    </a:lnTo>
                    <a:cubicBezTo>
                      <a:pt x="86373" y="21615"/>
                      <a:pt x="85975" y="21029"/>
                      <a:pt x="85599" y="20443"/>
                    </a:cubicBezTo>
                    <a:close/>
                    <a:moveTo>
                      <a:pt x="6779" y="22598"/>
                    </a:moveTo>
                    <a:cubicBezTo>
                      <a:pt x="6424" y="23184"/>
                      <a:pt x="6068" y="23791"/>
                      <a:pt x="5733" y="24398"/>
                    </a:cubicBezTo>
                    <a:lnTo>
                      <a:pt x="6466" y="24795"/>
                    </a:lnTo>
                    <a:cubicBezTo>
                      <a:pt x="6779" y="24209"/>
                      <a:pt x="7135" y="23603"/>
                      <a:pt x="7470" y="23017"/>
                    </a:cubicBezTo>
                    <a:lnTo>
                      <a:pt x="6779" y="22598"/>
                    </a:lnTo>
                    <a:close/>
                    <a:moveTo>
                      <a:pt x="87775" y="23979"/>
                    </a:moveTo>
                    <a:lnTo>
                      <a:pt x="87063" y="24377"/>
                    </a:lnTo>
                    <a:cubicBezTo>
                      <a:pt x="87398" y="24984"/>
                      <a:pt x="87712" y="25590"/>
                      <a:pt x="88026" y="26197"/>
                    </a:cubicBezTo>
                    <a:lnTo>
                      <a:pt x="88758" y="25821"/>
                    </a:lnTo>
                    <a:cubicBezTo>
                      <a:pt x="88444" y="25193"/>
                      <a:pt x="88109" y="24586"/>
                      <a:pt x="87775" y="23979"/>
                    </a:cubicBezTo>
                    <a:close/>
                    <a:moveTo>
                      <a:pt x="4771" y="26260"/>
                    </a:moveTo>
                    <a:cubicBezTo>
                      <a:pt x="4478" y="26867"/>
                      <a:pt x="4185" y="27515"/>
                      <a:pt x="3892" y="28143"/>
                    </a:cubicBezTo>
                    <a:lnTo>
                      <a:pt x="4645" y="28478"/>
                    </a:lnTo>
                    <a:cubicBezTo>
                      <a:pt x="4917" y="27850"/>
                      <a:pt x="5210" y="27222"/>
                      <a:pt x="5524" y="26616"/>
                    </a:cubicBezTo>
                    <a:lnTo>
                      <a:pt x="4771" y="26260"/>
                    </a:lnTo>
                    <a:close/>
                    <a:moveTo>
                      <a:pt x="89658" y="27683"/>
                    </a:moveTo>
                    <a:lnTo>
                      <a:pt x="88905" y="28038"/>
                    </a:lnTo>
                    <a:cubicBezTo>
                      <a:pt x="89177" y="28645"/>
                      <a:pt x="89449" y="29273"/>
                      <a:pt x="89700" y="29901"/>
                    </a:cubicBezTo>
                    <a:lnTo>
                      <a:pt x="90453" y="29608"/>
                    </a:lnTo>
                    <a:cubicBezTo>
                      <a:pt x="90202" y="28959"/>
                      <a:pt x="89930" y="28331"/>
                      <a:pt x="89658" y="27683"/>
                    </a:cubicBezTo>
                    <a:close/>
                    <a:moveTo>
                      <a:pt x="3118" y="30068"/>
                    </a:moveTo>
                    <a:cubicBezTo>
                      <a:pt x="2867" y="30717"/>
                      <a:pt x="2616" y="31386"/>
                      <a:pt x="2406" y="32035"/>
                    </a:cubicBezTo>
                    <a:lnTo>
                      <a:pt x="3181" y="32286"/>
                    </a:lnTo>
                    <a:cubicBezTo>
                      <a:pt x="3411" y="31658"/>
                      <a:pt x="3641" y="31010"/>
                      <a:pt x="3871" y="30361"/>
                    </a:cubicBezTo>
                    <a:lnTo>
                      <a:pt x="3118" y="30068"/>
                    </a:lnTo>
                    <a:close/>
                    <a:moveTo>
                      <a:pt x="91185" y="31554"/>
                    </a:moveTo>
                    <a:lnTo>
                      <a:pt x="90411" y="31826"/>
                    </a:lnTo>
                    <a:cubicBezTo>
                      <a:pt x="90620" y="32474"/>
                      <a:pt x="90830" y="33123"/>
                      <a:pt x="91018" y="33771"/>
                    </a:cubicBezTo>
                    <a:lnTo>
                      <a:pt x="91813" y="33541"/>
                    </a:lnTo>
                    <a:cubicBezTo>
                      <a:pt x="91625" y="32872"/>
                      <a:pt x="91394" y="32202"/>
                      <a:pt x="91185" y="31554"/>
                    </a:cubicBezTo>
                    <a:close/>
                    <a:moveTo>
                      <a:pt x="1800" y="34023"/>
                    </a:moveTo>
                    <a:cubicBezTo>
                      <a:pt x="1611" y="34692"/>
                      <a:pt x="1423" y="35362"/>
                      <a:pt x="1256" y="36031"/>
                    </a:cubicBezTo>
                    <a:lnTo>
                      <a:pt x="2072" y="36220"/>
                    </a:lnTo>
                    <a:cubicBezTo>
                      <a:pt x="2218" y="35571"/>
                      <a:pt x="2406" y="34901"/>
                      <a:pt x="2574" y="34253"/>
                    </a:cubicBezTo>
                    <a:lnTo>
                      <a:pt x="1800" y="34023"/>
                    </a:lnTo>
                    <a:close/>
                    <a:moveTo>
                      <a:pt x="92357" y="35550"/>
                    </a:moveTo>
                    <a:lnTo>
                      <a:pt x="91562" y="35738"/>
                    </a:lnTo>
                    <a:cubicBezTo>
                      <a:pt x="91729" y="36408"/>
                      <a:pt x="91876" y="37077"/>
                      <a:pt x="92022" y="37747"/>
                    </a:cubicBezTo>
                    <a:lnTo>
                      <a:pt x="92817" y="37580"/>
                    </a:lnTo>
                    <a:cubicBezTo>
                      <a:pt x="92692" y="36889"/>
                      <a:pt x="92524" y="36220"/>
                      <a:pt x="92357" y="35550"/>
                    </a:cubicBezTo>
                    <a:close/>
                    <a:moveTo>
                      <a:pt x="837" y="38082"/>
                    </a:moveTo>
                    <a:cubicBezTo>
                      <a:pt x="712" y="38751"/>
                      <a:pt x="586" y="39442"/>
                      <a:pt x="481" y="40132"/>
                    </a:cubicBezTo>
                    <a:lnTo>
                      <a:pt x="1318" y="40237"/>
                    </a:lnTo>
                    <a:cubicBezTo>
                      <a:pt x="1402" y="39567"/>
                      <a:pt x="1507" y="38898"/>
                      <a:pt x="1632" y="38228"/>
                    </a:cubicBezTo>
                    <a:lnTo>
                      <a:pt x="837" y="38082"/>
                    </a:lnTo>
                    <a:close/>
                    <a:moveTo>
                      <a:pt x="93194" y="39630"/>
                    </a:moveTo>
                    <a:lnTo>
                      <a:pt x="92378" y="39756"/>
                    </a:lnTo>
                    <a:cubicBezTo>
                      <a:pt x="92482" y="40425"/>
                      <a:pt x="92566" y="41095"/>
                      <a:pt x="92629" y="41785"/>
                    </a:cubicBezTo>
                    <a:lnTo>
                      <a:pt x="93466" y="41681"/>
                    </a:lnTo>
                    <a:cubicBezTo>
                      <a:pt x="93382" y="40990"/>
                      <a:pt x="93299" y="40300"/>
                      <a:pt x="93194" y="39630"/>
                    </a:cubicBezTo>
                    <a:close/>
                    <a:moveTo>
                      <a:pt x="230" y="42183"/>
                    </a:moveTo>
                    <a:cubicBezTo>
                      <a:pt x="168" y="42873"/>
                      <a:pt x="105" y="43585"/>
                      <a:pt x="84" y="44275"/>
                    </a:cubicBezTo>
                    <a:lnTo>
                      <a:pt x="900" y="44317"/>
                    </a:lnTo>
                    <a:cubicBezTo>
                      <a:pt x="942" y="43627"/>
                      <a:pt x="984" y="42957"/>
                      <a:pt x="1067" y="42266"/>
                    </a:cubicBezTo>
                    <a:lnTo>
                      <a:pt x="230" y="42183"/>
                    </a:lnTo>
                    <a:close/>
                    <a:moveTo>
                      <a:pt x="93633" y="43752"/>
                    </a:moveTo>
                    <a:lnTo>
                      <a:pt x="92817" y="43815"/>
                    </a:lnTo>
                    <a:cubicBezTo>
                      <a:pt x="92859" y="44505"/>
                      <a:pt x="92901" y="45175"/>
                      <a:pt x="92901" y="45844"/>
                    </a:cubicBezTo>
                    <a:lnTo>
                      <a:pt x="93738" y="45844"/>
                    </a:lnTo>
                    <a:cubicBezTo>
                      <a:pt x="93717" y="45154"/>
                      <a:pt x="93675" y="44463"/>
                      <a:pt x="93633" y="43752"/>
                    </a:cubicBezTo>
                    <a:close/>
                    <a:moveTo>
                      <a:pt x="0" y="46347"/>
                    </a:moveTo>
                    <a:cubicBezTo>
                      <a:pt x="0" y="46514"/>
                      <a:pt x="0" y="46702"/>
                      <a:pt x="0" y="46870"/>
                    </a:cubicBezTo>
                    <a:cubicBezTo>
                      <a:pt x="0" y="47393"/>
                      <a:pt x="21" y="47916"/>
                      <a:pt x="21" y="48418"/>
                    </a:cubicBezTo>
                    <a:lnTo>
                      <a:pt x="858" y="48397"/>
                    </a:lnTo>
                    <a:cubicBezTo>
                      <a:pt x="837" y="47895"/>
                      <a:pt x="837" y="47393"/>
                      <a:pt x="837" y="46870"/>
                    </a:cubicBezTo>
                    <a:cubicBezTo>
                      <a:pt x="837" y="46702"/>
                      <a:pt x="837" y="46535"/>
                      <a:pt x="837" y="46347"/>
                    </a:cubicBezTo>
                    <a:close/>
                    <a:moveTo>
                      <a:pt x="92922" y="46870"/>
                    </a:moveTo>
                    <a:cubicBezTo>
                      <a:pt x="92922" y="47560"/>
                      <a:pt x="92901" y="48251"/>
                      <a:pt x="92880" y="48920"/>
                    </a:cubicBezTo>
                    <a:lnTo>
                      <a:pt x="93696" y="48962"/>
                    </a:lnTo>
                    <a:cubicBezTo>
                      <a:pt x="93738" y="48272"/>
                      <a:pt x="93738" y="47560"/>
                      <a:pt x="93738" y="46870"/>
                    </a:cubicBezTo>
                    <a:close/>
                    <a:moveTo>
                      <a:pt x="963" y="50448"/>
                    </a:moveTo>
                    <a:lnTo>
                      <a:pt x="147" y="50510"/>
                    </a:lnTo>
                    <a:cubicBezTo>
                      <a:pt x="188" y="51201"/>
                      <a:pt x="272" y="51891"/>
                      <a:pt x="356" y="52582"/>
                    </a:cubicBezTo>
                    <a:lnTo>
                      <a:pt x="1172" y="52477"/>
                    </a:lnTo>
                    <a:cubicBezTo>
                      <a:pt x="1088" y="51808"/>
                      <a:pt x="1025" y="51117"/>
                      <a:pt x="963" y="50448"/>
                    </a:cubicBezTo>
                    <a:close/>
                    <a:moveTo>
                      <a:pt x="92734" y="50950"/>
                    </a:moveTo>
                    <a:cubicBezTo>
                      <a:pt x="92671" y="51640"/>
                      <a:pt x="92608" y="52310"/>
                      <a:pt x="92524" y="52979"/>
                    </a:cubicBezTo>
                    <a:lnTo>
                      <a:pt x="93340" y="53105"/>
                    </a:lnTo>
                    <a:cubicBezTo>
                      <a:pt x="93424" y="52414"/>
                      <a:pt x="93508" y="51724"/>
                      <a:pt x="93571" y="51033"/>
                    </a:cubicBezTo>
                    <a:lnTo>
                      <a:pt x="92734" y="50950"/>
                    </a:lnTo>
                    <a:close/>
                    <a:moveTo>
                      <a:pt x="1465" y="54507"/>
                    </a:moveTo>
                    <a:lnTo>
                      <a:pt x="649" y="54632"/>
                    </a:lnTo>
                    <a:cubicBezTo>
                      <a:pt x="753" y="55323"/>
                      <a:pt x="879" y="56013"/>
                      <a:pt x="1025" y="56683"/>
                    </a:cubicBezTo>
                    <a:lnTo>
                      <a:pt x="1841" y="56515"/>
                    </a:lnTo>
                    <a:cubicBezTo>
                      <a:pt x="1695" y="55846"/>
                      <a:pt x="1569" y="55176"/>
                      <a:pt x="1465" y="54507"/>
                    </a:cubicBezTo>
                    <a:close/>
                    <a:moveTo>
                      <a:pt x="92190" y="55009"/>
                    </a:moveTo>
                    <a:cubicBezTo>
                      <a:pt x="92085" y="55679"/>
                      <a:pt x="91938" y="56348"/>
                      <a:pt x="91792" y="57018"/>
                    </a:cubicBezTo>
                    <a:lnTo>
                      <a:pt x="92608" y="57185"/>
                    </a:lnTo>
                    <a:cubicBezTo>
                      <a:pt x="92755" y="56515"/>
                      <a:pt x="92901" y="55846"/>
                      <a:pt x="93006" y="55155"/>
                    </a:cubicBezTo>
                    <a:lnTo>
                      <a:pt x="92190" y="55009"/>
                    </a:lnTo>
                    <a:close/>
                    <a:moveTo>
                      <a:pt x="2302" y="58503"/>
                    </a:moveTo>
                    <a:lnTo>
                      <a:pt x="1507" y="58712"/>
                    </a:lnTo>
                    <a:cubicBezTo>
                      <a:pt x="1674" y="59382"/>
                      <a:pt x="1883" y="60052"/>
                      <a:pt x="2072" y="60700"/>
                    </a:cubicBezTo>
                    <a:lnTo>
                      <a:pt x="2867" y="60470"/>
                    </a:lnTo>
                    <a:cubicBezTo>
                      <a:pt x="2678" y="59821"/>
                      <a:pt x="2490" y="59152"/>
                      <a:pt x="2302" y="58503"/>
                    </a:cubicBezTo>
                    <a:close/>
                    <a:moveTo>
                      <a:pt x="91311" y="59005"/>
                    </a:moveTo>
                    <a:cubicBezTo>
                      <a:pt x="91122" y="59654"/>
                      <a:pt x="90934" y="60303"/>
                      <a:pt x="90725" y="60951"/>
                    </a:cubicBezTo>
                    <a:lnTo>
                      <a:pt x="91499" y="61202"/>
                    </a:lnTo>
                    <a:cubicBezTo>
                      <a:pt x="91729" y="60554"/>
                      <a:pt x="91918" y="59884"/>
                      <a:pt x="92106" y="59215"/>
                    </a:cubicBezTo>
                    <a:lnTo>
                      <a:pt x="91311" y="59005"/>
                    </a:lnTo>
                    <a:close/>
                    <a:moveTo>
                      <a:pt x="3515" y="62395"/>
                    </a:moveTo>
                    <a:lnTo>
                      <a:pt x="2741" y="62688"/>
                    </a:lnTo>
                    <a:cubicBezTo>
                      <a:pt x="2971" y="63316"/>
                      <a:pt x="3222" y="63985"/>
                      <a:pt x="3494" y="64634"/>
                    </a:cubicBezTo>
                    <a:lnTo>
                      <a:pt x="4248" y="64320"/>
                    </a:lnTo>
                    <a:cubicBezTo>
                      <a:pt x="3997" y="63671"/>
                      <a:pt x="3745" y="63044"/>
                      <a:pt x="3515" y="62395"/>
                    </a:cubicBezTo>
                    <a:close/>
                    <a:moveTo>
                      <a:pt x="90055" y="62897"/>
                    </a:moveTo>
                    <a:cubicBezTo>
                      <a:pt x="89825" y="63525"/>
                      <a:pt x="89553" y="64174"/>
                      <a:pt x="89302" y="64801"/>
                    </a:cubicBezTo>
                    <a:lnTo>
                      <a:pt x="90055" y="65115"/>
                    </a:lnTo>
                    <a:cubicBezTo>
                      <a:pt x="90327" y="64487"/>
                      <a:pt x="90578" y="63839"/>
                      <a:pt x="90830" y="63190"/>
                    </a:cubicBezTo>
                    <a:lnTo>
                      <a:pt x="90055" y="62897"/>
                    </a:lnTo>
                    <a:close/>
                    <a:moveTo>
                      <a:pt x="5064" y="66182"/>
                    </a:moveTo>
                    <a:lnTo>
                      <a:pt x="4310" y="66538"/>
                    </a:lnTo>
                    <a:cubicBezTo>
                      <a:pt x="4603" y="67166"/>
                      <a:pt x="4917" y="67793"/>
                      <a:pt x="5231" y="68400"/>
                    </a:cubicBezTo>
                    <a:lnTo>
                      <a:pt x="5963" y="68023"/>
                    </a:lnTo>
                    <a:cubicBezTo>
                      <a:pt x="5649" y="67417"/>
                      <a:pt x="5357" y="66810"/>
                      <a:pt x="5064" y="66182"/>
                    </a:cubicBezTo>
                    <a:close/>
                    <a:moveTo>
                      <a:pt x="88465" y="66663"/>
                    </a:moveTo>
                    <a:cubicBezTo>
                      <a:pt x="88172" y="67270"/>
                      <a:pt x="87858" y="67898"/>
                      <a:pt x="87524" y="68505"/>
                    </a:cubicBezTo>
                    <a:lnTo>
                      <a:pt x="88256" y="68881"/>
                    </a:lnTo>
                    <a:cubicBezTo>
                      <a:pt x="88591" y="68275"/>
                      <a:pt x="88905" y="67647"/>
                      <a:pt x="89197" y="67019"/>
                    </a:cubicBezTo>
                    <a:lnTo>
                      <a:pt x="88465" y="66663"/>
                    </a:lnTo>
                    <a:close/>
                    <a:moveTo>
                      <a:pt x="6947" y="69802"/>
                    </a:moveTo>
                    <a:lnTo>
                      <a:pt x="6214" y="70220"/>
                    </a:lnTo>
                    <a:cubicBezTo>
                      <a:pt x="6570" y="70806"/>
                      <a:pt x="6926" y="71413"/>
                      <a:pt x="7302" y="71999"/>
                    </a:cubicBezTo>
                    <a:lnTo>
                      <a:pt x="7993" y="71560"/>
                    </a:lnTo>
                    <a:cubicBezTo>
                      <a:pt x="7637" y="70974"/>
                      <a:pt x="7282" y="70388"/>
                      <a:pt x="6947" y="69802"/>
                    </a:cubicBezTo>
                    <a:close/>
                    <a:moveTo>
                      <a:pt x="86540" y="70283"/>
                    </a:moveTo>
                    <a:cubicBezTo>
                      <a:pt x="86184" y="70869"/>
                      <a:pt x="85829" y="71455"/>
                      <a:pt x="85452" y="72020"/>
                    </a:cubicBezTo>
                    <a:lnTo>
                      <a:pt x="86143" y="72480"/>
                    </a:lnTo>
                    <a:cubicBezTo>
                      <a:pt x="86519" y="71894"/>
                      <a:pt x="86896" y="71308"/>
                      <a:pt x="87252" y="70702"/>
                    </a:cubicBezTo>
                    <a:lnTo>
                      <a:pt x="86540" y="70283"/>
                    </a:lnTo>
                    <a:close/>
                    <a:moveTo>
                      <a:pt x="9123" y="73254"/>
                    </a:moveTo>
                    <a:lnTo>
                      <a:pt x="8453" y="73715"/>
                    </a:lnTo>
                    <a:cubicBezTo>
                      <a:pt x="8851" y="74280"/>
                      <a:pt x="9269" y="74845"/>
                      <a:pt x="9688" y="75409"/>
                    </a:cubicBezTo>
                    <a:lnTo>
                      <a:pt x="10336" y="74907"/>
                    </a:lnTo>
                    <a:cubicBezTo>
                      <a:pt x="9918" y="74363"/>
                      <a:pt x="9520" y="73798"/>
                      <a:pt x="9123" y="73254"/>
                    </a:cubicBezTo>
                    <a:close/>
                    <a:moveTo>
                      <a:pt x="84301" y="73715"/>
                    </a:moveTo>
                    <a:cubicBezTo>
                      <a:pt x="83904" y="74259"/>
                      <a:pt x="83485" y="74803"/>
                      <a:pt x="83067" y="75347"/>
                    </a:cubicBezTo>
                    <a:lnTo>
                      <a:pt x="83715" y="75849"/>
                    </a:lnTo>
                    <a:cubicBezTo>
                      <a:pt x="84134" y="75305"/>
                      <a:pt x="84573" y="74740"/>
                      <a:pt x="84971" y="74196"/>
                    </a:cubicBezTo>
                    <a:lnTo>
                      <a:pt x="84301" y="73715"/>
                    </a:lnTo>
                    <a:close/>
                    <a:moveTo>
                      <a:pt x="11613" y="76498"/>
                    </a:moveTo>
                    <a:lnTo>
                      <a:pt x="10985" y="77021"/>
                    </a:lnTo>
                    <a:cubicBezTo>
                      <a:pt x="11424" y="77544"/>
                      <a:pt x="11906" y="78067"/>
                      <a:pt x="12366" y="78590"/>
                    </a:cubicBezTo>
                    <a:lnTo>
                      <a:pt x="12973" y="78025"/>
                    </a:lnTo>
                    <a:cubicBezTo>
                      <a:pt x="12512" y="77523"/>
                      <a:pt x="12052" y="77021"/>
                      <a:pt x="11613" y="76498"/>
                    </a:cubicBezTo>
                    <a:close/>
                    <a:moveTo>
                      <a:pt x="81770" y="76916"/>
                    </a:moveTo>
                    <a:cubicBezTo>
                      <a:pt x="81309" y="77439"/>
                      <a:pt x="80849" y="77941"/>
                      <a:pt x="80389" y="78443"/>
                    </a:cubicBezTo>
                    <a:lnTo>
                      <a:pt x="80995" y="79008"/>
                    </a:lnTo>
                    <a:cubicBezTo>
                      <a:pt x="81477" y="78506"/>
                      <a:pt x="81937" y="77983"/>
                      <a:pt x="82397" y="77460"/>
                    </a:cubicBezTo>
                    <a:lnTo>
                      <a:pt x="81770" y="76916"/>
                    </a:lnTo>
                    <a:close/>
                    <a:moveTo>
                      <a:pt x="14396" y="79490"/>
                    </a:moveTo>
                    <a:lnTo>
                      <a:pt x="13810" y="80075"/>
                    </a:lnTo>
                    <a:cubicBezTo>
                      <a:pt x="14291" y="80578"/>
                      <a:pt x="14793" y="81059"/>
                      <a:pt x="15316" y="81519"/>
                    </a:cubicBezTo>
                    <a:lnTo>
                      <a:pt x="15881" y="80912"/>
                    </a:lnTo>
                    <a:cubicBezTo>
                      <a:pt x="15358" y="80452"/>
                      <a:pt x="14877" y="79971"/>
                      <a:pt x="14396" y="79490"/>
                    </a:cubicBezTo>
                    <a:close/>
                    <a:moveTo>
                      <a:pt x="78966" y="79887"/>
                    </a:moveTo>
                    <a:cubicBezTo>
                      <a:pt x="78464" y="80368"/>
                      <a:pt x="77962" y="80829"/>
                      <a:pt x="77459" y="81289"/>
                    </a:cubicBezTo>
                    <a:lnTo>
                      <a:pt x="78003" y="81896"/>
                    </a:lnTo>
                    <a:cubicBezTo>
                      <a:pt x="78526" y="81456"/>
                      <a:pt x="79029" y="80975"/>
                      <a:pt x="79531" y="80494"/>
                    </a:cubicBezTo>
                    <a:lnTo>
                      <a:pt x="78966" y="79887"/>
                    </a:lnTo>
                    <a:close/>
                    <a:moveTo>
                      <a:pt x="17409" y="82252"/>
                    </a:moveTo>
                    <a:lnTo>
                      <a:pt x="16885" y="82900"/>
                    </a:lnTo>
                    <a:cubicBezTo>
                      <a:pt x="17409" y="83340"/>
                      <a:pt x="17974" y="83758"/>
                      <a:pt x="18518" y="84197"/>
                    </a:cubicBezTo>
                    <a:lnTo>
                      <a:pt x="19020" y="83528"/>
                    </a:lnTo>
                    <a:cubicBezTo>
                      <a:pt x="18476" y="83109"/>
                      <a:pt x="17932" y="82691"/>
                      <a:pt x="17409" y="82252"/>
                    </a:cubicBezTo>
                    <a:close/>
                    <a:moveTo>
                      <a:pt x="75911" y="82607"/>
                    </a:moveTo>
                    <a:cubicBezTo>
                      <a:pt x="75367" y="83047"/>
                      <a:pt x="74823" y="83465"/>
                      <a:pt x="74300" y="83863"/>
                    </a:cubicBezTo>
                    <a:lnTo>
                      <a:pt x="74781" y="84532"/>
                    </a:lnTo>
                    <a:cubicBezTo>
                      <a:pt x="75346" y="84114"/>
                      <a:pt x="75890" y="83695"/>
                      <a:pt x="76434" y="83256"/>
                    </a:cubicBezTo>
                    <a:lnTo>
                      <a:pt x="75911" y="82607"/>
                    </a:lnTo>
                    <a:close/>
                    <a:moveTo>
                      <a:pt x="20673" y="84741"/>
                    </a:moveTo>
                    <a:lnTo>
                      <a:pt x="20191" y="85411"/>
                    </a:lnTo>
                    <a:cubicBezTo>
                      <a:pt x="20756" y="85809"/>
                      <a:pt x="21342" y="86185"/>
                      <a:pt x="21928" y="86562"/>
                    </a:cubicBezTo>
                    <a:lnTo>
                      <a:pt x="22367" y="85850"/>
                    </a:lnTo>
                    <a:cubicBezTo>
                      <a:pt x="21803" y="85495"/>
                      <a:pt x="21217" y="85118"/>
                      <a:pt x="20673" y="84741"/>
                    </a:cubicBezTo>
                    <a:close/>
                    <a:moveTo>
                      <a:pt x="72626" y="85055"/>
                    </a:moveTo>
                    <a:cubicBezTo>
                      <a:pt x="72061" y="85432"/>
                      <a:pt x="71475" y="85809"/>
                      <a:pt x="70910" y="86143"/>
                    </a:cubicBezTo>
                    <a:lnTo>
                      <a:pt x="71329" y="86855"/>
                    </a:lnTo>
                    <a:cubicBezTo>
                      <a:pt x="71936" y="86499"/>
                      <a:pt x="72521" y="86122"/>
                      <a:pt x="73086" y="85725"/>
                    </a:cubicBezTo>
                    <a:lnTo>
                      <a:pt x="72626" y="85055"/>
                    </a:lnTo>
                    <a:close/>
                    <a:moveTo>
                      <a:pt x="24125" y="86917"/>
                    </a:moveTo>
                    <a:lnTo>
                      <a:pt x="23727" y="87629"/>
                    </a:lnTo>
                    <a:cubicBezTo>
                      <a:pt x="24313" y="87964"/>
                      <a:pt x="24941" y="88298"/>
                      <a:pt x="25548" y="88633"/>
                    </a:cubicBezTo>
                    <a:lnTo>
                      <a:pt x="25924" y="87880"/>
                    </a:lnTo>
                    <a:cubicBezTo>
                      <a:pt x="25318" y="87566"/>
                      <a:pt x="24711" y="87252"/>
                      <a:pt x="24125" y="86917"/>
                    </a:cubicBezTo>
                    <a:close/>
                    <a:moveTo>
                      <a:pt x="69153" y="87189"/>
                    </a:moveTo>
                    <a:cubicBezTo>
                      <a:pt x="68546" y="87503"/>
                      <a:pt x="67939" y="87838"/>
                      <a:pt x="67332" y="88131"/>
                    </a:cubicBezTo>
                    <a:lnTo>
                      <a:pt x="67709" y="88863"/>
                    </a:lnTo>
                    <a:cubicBezTo>
                      <a:pt x="68316" y="88570"/>
                      <a:pt x="68943" y="88236"/>
                      <a:pt x="69550" y="87901"/>
                    </a:cubicBezTo>
                    <a:lnTo>
                      <a:pt x="69153" y="87189"/>
                    </a:lnTo>
                    <a:close/>
                    <a:moveTo>
                      <a:pt x="27766" y="88780"/>
                    </a:moveTo>
                    <a:lnTo>
                      <a:pt x="27431" y="89533"/>
                    </a:lnTo>
                    <a:cubicBezTo>
                      <a:pt x="28059" y="89826"/>
                      <a:pt x="28707" y="90098"/>
                      <a:pt x="29335" y="90349"/>
                    </a:cubicBezTo>
                    <a:lnTo>
                      <a:pt x="29649" y="89596"/>
                    </a:lnTo>
                    <a:cubicBezTo>
                      <a:pt x="29021" y="89324"/>
                      <a:pt x="28393" y="89052"/>
                      <a:pt x="27766" y="88780"/>
                    </a:cubicBezTo>
                    <a:close/>
                    <a:moveTo>
                      <a:pt x="65491" y="89010"/>
                    </a:moveTo>
                    <a:cubicBezTo>
                      <a:pt x="64863" y="89282"/>
                      <a:pt x="64236" y="89533"/>
                      <a:pt x="63608" y="89784"/>
                    </a:cubicBezTo>
                    <a:lnTo>
                      <a:pt x="63901" y="90558"/>
                    </a:lnTo>
                    <a:cubicBezTo>
                      <a:pt x="64549" y="90307"/>
                      <a:pt x="65198" y="90035"/>
                      <a:pt x="65826" y="89763"/>
                    </a:cubicBezTo>
                    <a:lnTo>
                      <a:pt x="65491" y="89010"/>
                    </a:lnTo>
                    <a:close/>
                    <a:moveTo>
                      <a:pt x="31574" y="90307"/>
                    </a:moveTo>
                    <a:lnTo>
                      <a:pt x="31302" y="91102"/>
                    </a:lnTo>
                    <a:cubicBezTo>
                      <a:pt x="31950" y="91311"/>
                      <a:pt x="32620" y="91542"/>
                      <a:pt x="33290" y="91751"/>
                    </a:cubicBezTo>
                    <a:lnTo>
                      <a:pt x="33520" y="90956"/>
                    </a:lnTo>
                    <a:cubicBezTo>
                      <a:pt x="32871" y="90746"/>
                      <a:pt x="32202" y="90537"/>
                      <a:pt x="31574" y="90307"/>
                    </a:cubicBezTo>
                    <a:close/>
                    <a:moveTo>
                      <a:pt x="61683" y="90474"/>
                    </a:moveTo>
                    <a:cubicBezTo>
                      <a:pt x="61034" y="90705"/>
                      <a:pt x="60386" y="90914"/>
                      <a:pt x="59737" y="91102"/>
                    </a:cubicBezTo>
                    <a:lnTo>
                      <a:pt x="59967" y="91897"/>
                    </a:lnTo>
                    <a:cubicBezTo>
                      <a:pt x="60637" y="91688"/>
                      <a:pt x="61285" y="91479"/>
                      <a:pt x="61955" y="91270"/>
                    </a:cubicBezTo>
                    <a:lnTo>
                      <a:pt x="61683" y="90474"/>
                    </a:lnTo>
                    <a:close/>
                    <a:moveTo>
                      <a:pt x="35487" y="91500"/>
                    </a:moveTo>
                    <a:lnTo>
                      <a:pt x="35277" y="92295"/>
                    </a:lnTo>
                    <a:cubicBezTo>
                      <a:pt x="35968" y="92462"/>
                      <a:pt x="36637" y="92630"/>
                      <a:pt x="37307" y="92776"/>
                    </a:cubicBezTo>
                    <a:lnTo>
                      <a:pt x="37474" y="91960"/>
                    </a:lnTo>
                    <a:cubicBezTo>
                      <a:pt x="36826" y="91814"/>
                      <a:pt x="36156" y="91667"/>
                      <a:pt x="35487" y="91500"/>
                    </a:cubicBezTo>
                    <a:close/>
                    <a:moveTo>
                      <a:pt x="57770" y="91625"/>
                    </a:moveTo>
                    <a:cubicBezTo>
                      <a:pt x="57101" y="91772"/>
                      <a:pt x="56431" y="91918"/>
                      <a:pt x="55762" y="92065"/>
                    </a:cubicBezTo>
                    <a:lnTo>
                      <a:pt x="55929" y="92860"/>
                    </a:lnTo>
                    <a:cubicBezTo>
                      <a:pt x="56598" y="92734"/>
                      <a:pt x="57289" y="92588"/>
                      <a:pt x="57959" y="92420"/>
                    </a:cubicBezTo>
                    <a:lnTo>
                      <a:pt x="57770" y="91625"/>
                    </a:lnTo>
                    <a:close/>
                    <a:moveTo>
                      <a:pt x="39504" y="92337"/>
                    </a:moveTo>
                    <a:lnTo>
                      <a:pt x="39357" y="93153"/>
                    </a:lnTo>
                    <a:cubicBezTo>
                      <a:pt x="40048" y="93257"/>
                      <a:pt x="40738" y="93341"/>
                      <a:pt x="41429" y="93425"/>
                    </a:cubicBezTo>
                    <a:lnTo>
                      <a:pt x="41513" y="92609"/>
                    </a:lnTo>
                    <a:cubicBezTo>
                      <a:pt x="40843" y="92525"/>
                      <a:pt x="40173" y="92441"/>
                      <a:pt x="39504" y="92337"/>
                    </a:cubicBezTo>
                    <a:close/>
                    <a:moveTo>
                      <a:pt x="53753" y="92399"/>
                    </a:moveTo>
                    <a:cubicBezTo>
                      <a:pt x="53083" y="92504"/>
                      <a:pt x="52393" y="92588"/>
                      <a:pt x="51723" y="92671"/>
                    </a:cubicBezTo>
                    <a:lnTo>
                      <a:pt x="51807" y="93487"/>
                    </a:lnTo>
                    <a:cubicBezTo>
                      <a:pt x="52497" y="93404"/>
                      <a:pt x="53188" y="93320"/>
                      <a:pt x="53878" y="93215"/>
                    </a:cubicBezTo>
                    <a:lnTo>
                      <a:pt x="53753" y="92399"/>
                    </a:lnTo>
                    <a:close/>
                    <a:moveTo>
                      <a:pt x="43563" y="92797"/>
                    </a:moveTo>
                    <a:lnTo>
                      <a:pt x="43500" y="93613"/>
                    </a:lnTo>
                    <a:cubicBezTo>
                      <a:pt x="44191" y="93676"/>
                      <a:pt x="44881" y="93697"/>
                      <a:pt x="45572" y="93718"/>
                    </a:cubicBezTo>
                    <a:lnTo>
                      <a:pt x="45593" y="92902"/>
                    </a:lnTo>
                    <a:cubicBezTo>
                      <a:pt x="44923" y="92881"/>
                      <a:pt x="44233" y="92839"/>
                      <a:pt x="43563" y="92797"/>
                    </a:cubicBezTo>
                    <a:close/>
                    <a:moveTo>
                      <a:pt x="49673" y="92818"/>
                    </a:moveTo>
                    <a:cubicBezTo>
                      <a:pt x="49003" y="92860"/>
                      <a:pt x="48334" y="92902"/>
                      <a:pt x="47643" y="92902"/>
                    </a:cubicBezTo>
                    <a:lnTo>
                      <a:pt x="47643" y="93739"/>
                    </a:lnTo>
                    <a:cubicBezTo>
                      <a:pt x="48355" y="93718"/>
                      <a:pt x="49045" y="93697"/>
                      <a:pt x="49736" y="93655"/>
                    </a:cubicBezTo>
                    <a:lnTo>
                      <a:pt x="49673" y="928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" name="Google Shape;87;p17"/>
            <p:cNvSpPr/>
            <p:nvPr/>
          </p:nvSpPr>
          <p:spPr>
            <a:xfrm rot="5400000">
              <a:off x="1056049" y="992452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69" y="1"/>
                  </a:moveTo>
                  <a:cubicBezTo>
                    <a:pt x="7159" y="1"/>
                    <a:pt x="6233" y="176"/>
                    <a:pt x="5337" y="546"/>
                  </a:cubicBezTo>
                  <a:cubicBezTo>
                    <a:pt x="1735" y="2081"/>
                    <a:pt x="0" y="6250"/>
                    <a:pt x="1534" y="9853"/>
                  </a:cubicBezTo>
                  <a:cubicBezTo>
                    <a:pt x="2661" y="12581"/>
                    <a:pt x="5290" y="14220"/>
                    <a:pt x="8068" y="14220"/>
                  </a:cubicBezTo>
                  <a:cubicBezTo>
                    <a:pt x="8993" y="14220"/>
                    <a:pt x="9933" y="14039"/>
                    <a:pt x="10841" y="13656"/>
                  </a:cubicBezTo>
                  <a:cubicBezTo>
                    <a:pt x="14444" y="12155"/>
                    <a:pt x="16145" y="7985"/>
                    <a:pt x="14644" y="4382"/>
                  </a:cubicBezTo>
                  <a:cubicBezTo>
                    <a:pt x="13487" y="1642"/>
                    <a:pt x="10853" y="1"/>
                    <a:pt x="8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" name="Google Shape;88;p17"/>
            <p:cNvSpPr/>
            <p:nvPr/>
          </p:nvSpPr>
          <p:spPr>
            <a:xfrm rot="5400000">
              <a:off x="1402487" y="3313681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41" y="1"/>
                  </a:moveTo>
                  <a:cubicBezTo>
                    <a:pt x="7128" y="1"/>
                    <a:pt x="6200" y="176"/>
                    <a:pt x="5304" y="546"/>
                  </a:cubicBezTo>
                  <a:cubicBezTo>
                    <a:pt x="1701" y="2081"/>
                    <a:pt x="0" y="6250"/>
                    <a:pt x="1501" y="9853"/>
                  </a:cubicBezTo>
                  <a:cubicBezTo>
                    <a:pt x="2652" y="12581"/>
                    <a:pt x="5269" y="14220"/>
                    <a:pt x="8039" y="14220"/>
                  </a:cubicBezTo>
                  <a:cubicBezTo>
                    <a:pt x="8961" y="14220"/>
                    <a:pt x="9900" y="14039"/>
                    <a:pt x="10808" y="13656"/>
                  </a:cubicBezTo>
                  <a:cubicBezTo>
                    <a:pt x="14410" y="12155"/>
                    <a:pt x="16145" y="7985"/>
                    <a:pt x="14610" y="4382"/>
                  </a:cubicBezTo>
                  <a:cubicBezTo>
                    <a:pt x="13479" y="1642"/>
                    <a:pt x="10832" y="1"/>
                    <a:pt x="8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9" name="Google Shape;89;p17"/>
            <p:cNvSpPr/>
            <p:nvPr/>
          </p:nvSpPr>
          <p:spPr>
            <a:xfrm rot="5400000">
              <a:off x="1409216" y="1531071"/>
              <a:ext cx="421934" cy="382777"/>
            </a:xfrm>
            <a:custGeom>
              <a:avLst/>
              <a:gdLst/>
              <a:ahLst/>
              <a:cxnLst/>
              <a:rect l="l" t="t" r="r" b="b"/>
              <a:pathLst>
                <a:path w="15646" h="14194" extrusionOk="0">
                  <a:moveTo>
                    <a:pt x="7810" y="1"/>
                  </a:moveTo>
                  <a:cubicBezTo>
                    <a:pt x="4597" y="1"/>
                    <a:pt x="1673" y="2206"/>
                    <a:pt x="901" y="5462"/>
                  </a:cubicBezTo>
                  <a:cubicBezTo>
                    <a:pt x="1" y="9298"/>
                    <a:pt x="2369" y="13101"/>
                    <a:pt x="6205" y="14002"/>
                  </a:cubicBezTo>
                  <a:cubicBezTo>
                    <a:pt x="6751" y="14131"/>
                    <a:pt x="7298" y="14193"/>
                    <a:pt x="7836" y="14193"/>
                  </a:cubicBezTo>
                  <a:cubicBezTo>
                    <a:pt x="11049" y="14193"/>
                    <a:pt x="13973" y="11988"/>
                    <a:pt x="14745" y="8731"/>
                  </a:cubicBezTo>
                  <a:cubicBezTo>
                    <a:pt x="15645" y="4895"/>
                    <a:pt x="13277" y="1059"/>
                    <a:pt x="9441" y="192"/>
                  </a:cubicBezTo>
                  <a:cubicBezTo>
                    <a:pt x="8895" y="63"/>
                    <a:pt x="8348" y="1"/>
                    <a:pt x="7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rot="5400000">
              <a:off x="1580891" y="2702860"/>
              <a:ext cx="421017" cy="382777"/>
            </a:xfrm>
            <a:custGeom>
              <a:avLst/>
              <a:gdLst/>
              <a:ahLst/>
              <a:cxnLst/>
              <a:rect l="l" t="t" r="r" b="b"/>
              <a:pathLst>
                <a:path w="15612" h="14194" extrusionOk="0">
                  <a:moveTo>
                    <a:pt x="7776" y="1"/>
                  </a:moveTo>
                  <a:cubicBezTo>
                    <a:pt x="4564" y="1"/>
                    <a:pt x="1639" y="2206"/>
                    <a:pt x="868" y="5462"/>
                  </a:cubicBezTo>
                  <a:cubicBezTo>
                    <a:pt x="1" y="9298"/>
                    <a:pt x="2369" y="13101"/>
                    <a:pt x="6172" y="14002"/>
                  </a:cubicBezTo>
                  <a:cubicBezTo>
                    <a:pt x="6722" y="14131"/>
                    <a:pt x="7272" y="14193"/>
                    <a:pt x="7813" y="14193"/>
                  </a:cubicBezTo>
                  <a:cubicBezTo>
                    <a:pt x="11040" y="14193"/>
                    <a:pt x="13940" y="11988"/>
                    <a:pt x="14711" y="8731"/>
                  </a:cubicBezTo>
                  <a:cubicBezTo>
                    <a:pt x="15612" y="4895"/>
                    <a:pt x="13243" y="1059"/>
                    <a:pt x="9407" y="192"/>
                  </a:cubicBezTo>
                  <a:cubicBezTo>
                    <a:pt x="8861" y="63"/>
                    <a:pt x="8315" y="1"/>
                    <a:pt x="7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 rot="5400000">
              <a:off x="1580891" y="2135111"/>
              <a:ext cx="421044" cy="383640"/>
            </a:xfrm>
            <a:custGeom>
              <a:avLst/>
              <a:gdLst/>
              <a:ahLst/>
              <a:cxnLst/>
              <a:rect l="l" t="t" r="r" b="b"/>
              <a:pathLst>
                <a:path w="15613" h="14226" extrusionOk="0">
                  <a:moveTo>
                    <a:pt x="7799" y="0"/>
                  </a:moveTo>
                  <a:cubicBezTo>
                    <a:pt x="4566" y="0"/>
                    <a:pt x="1645" y="2209"/>
                    <a:pt x="902" y="5495"/>
                  </a:cubicBezTo>
                  <a:cubicBezTo>
                    <a:pt x="1" y="9298"/>
                    <a:pt x="2369" y="13134"/>
                    <a:pt x="6172" y="14035"/>
                  </a:cubicBezTo>
                  <a:cubicBezTo>
                    <a:pt x="6722" y="14164"/>
                    <a:pt x="7272" y="14226"/>
                    <a:pt x="7812" y="14226"/>
                  </a:cubicBezTo>
                  <a:cubicBezTo>
                    <a:pt x="11039" y="14226"/>
                    <a:pt x="13940" y="12017"/>
                    <a:pt x="14712" y="8731"/>
                  </a:cubicBezTo>
                  <a:cubicBezTo>
                    <a:pt x="15612" y="4928"/>
                    <a:pt x="13244" y="1092"/>
                    <a:pt x="9441" y="192"/>
                  </a:cubicBezTo>
                  <a:cubicBezTo>
                    <a:pt x="8891" y="62"/>
                    <a:pt x="8341" y="0"/>
                    <a:pt x="7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rot="5400000">
              <a:off x="1056049" y="3858665"/>
              <a:ext cx="435390" cy="383505"/>
            </a:xfrm>
            <a:custGeom>
              <a:avLst/>
              <a:gdLst/>
              <a:ahLst/>
              <a:cxnLst/>
              <a:rect l="l" t="t" r="r" b="b"/>
              <a:pathLst>
                <a:path w="16145" h="14221" extrusionOk="0">
                  <a:moveTo>
                    <a:pt x="8041" y="1"/>
                  </a:moveTo>
                  <a:cubicBezTo>
                    <a:pt x="7128" y="1"/>
                    <a:pt x="6200" y="176"/>
                    <a:pt x="5304" y="546"/>
                  </a:cubicBezTo>
                  <a:cubicBezTo>
                    <a:pt x="1701" y="2081"/>
                    <a:pt x="0" y="6250"/>
                    <a:pt x="1501" y="9853"/>
                  </a:cubicBezTo>
                  <a:cubicBezTo>
                    <a:pt x="2652" y="12581"/>
                    <a:pt x="5269" y="14220"/>
                    <a:pt x="8039" y="14220"/>
                  </a:cubicBezTo>
                  <a:cubicBezTo>
                    <a:pt x="8961" y="14220"/>
                    <a:pt x="9900" y="14039"/>
                    <a:pt x="10808" y="13656"/>
                  </a:cubicBezTo>
                  <a:cubicBezTo>
                    <a:pt x="14410" y="12155"/>
                    <a:pt x="16145" y="7985"/>
                    <a:pt x="14610" y="4382"/>
                  </a:cubicBezTo>
                  <a:cubicBezTo>
                    <a:pt x="13479" y="1642"/>
                    <a:pt x="10832" y="1"/>
                    <a:pt x="8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F6D8E957-1B05-A471-C90B-46DB4B18F0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Elisabeth 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Freimann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, Simon Kohler</a:t>
            </a: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, 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Fabian 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Lüthard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, </a:t>
            </a:r>
            <a:endParaRPr lang="en-CH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398925" y="2119308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6244850" y="1325375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6244850" y="3071527"/>
            <a:ext cx="2533650" cy="1661576"/>
          </a:xfrm>
          <a:custGeom>
            <a:avLst/>
            <a:gdLst/>
            <a:ahLst/>
            <a:cxnLst/>
            <a:rect l="l" t="t" r="r" b="b"/>
            <a:pathLst>
              <a:path w="13457" h="11631" extrusionOk="0">
                <a:moveTo>
                  <a:pt x="6784" y="0"/>
                </a:moveTo>
                <a:cubicBezTo>
                  <a:pt x="5458" y="0"/>
                  <a:pt x="4138" y="366"/>
                  <a:pt x="3044" y="1113"/>
                </a:cubicBezTo>
                <a:cubicBezTo>
                  <a:pt x="1089" y="2451"/>
                  <a:pt x="0" y="5005"/>
                  <a:pt x="536" y="7313"/>
                </a:cubicBezTo>
                <a:cubicBezTo>
                  <a:pt x="1067" y="9600"/>
                  <a:pt x="3252" y="11438"/>
                  <a:pt x="5597" y="11438"/>
                </a:cubicBezTo>
                <a:cubicBezTo>
                  <a:pt x="5616" y="11438"/>
                  <a:pt x="5636" y="11438"/>
                  <a:pt x="5655" y="11437"/>
                </a:cubicBezTo>
                <a:lnTo>
                  <a:pt x="4195" y="10883"/>
                </a:lnTo>
                <a:lnTo>
                  <a:pt x="4195" y="10883"/>
                </a:lnTo>
                <a:cubicBezTo>
                  <a:pt x="5361" y="11312"/>
                  <a:pt x="6627" y="11631"/>
                  <a:pt x="7847" y="11631"/>
                </a:cubicBezTo>
                <a:cubicBezTo>
                  <a:pt x="8803" y="11631"/>
                  <a:pt x="9731" y="11435"/>
                  <a:pt x="10562" y="10943"/>
                </a:cubicBezTo>
                <a:cubicBezTo>
                  <a:pt x="12793" y="9621"/>
                  <a:pt x="13456" y="6525"/>
                  <a:pt x="12665" y="4054"/>
                </a:cubicBezTo>
                <a:cubicBezTo>
                  <a:pt x="12358" y="3092"/>
                  <a:pt x="11857" y="2172"/>
                  <a:pt x="11102" y="1502"/>
                </a:cubicBezTo>
                <a:cubicBezTo>
                  <a:pt x="10720" y="1164"/>
                  <a:pt x="10278" y="894"/>
                  <a:pt x="9817" y="674"/>
                </a:cubicBezTo>
                <a:cubicBezTo>
                  <a:pt x="8875" y="227"/>
                  <a:pt x="7828" y="0"/>
                  <a:pt x="67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Impact of trees on climate in Zürich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720346" y="2301508"/>
            <a:ext cx="18951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Trees</a:t>
            </a:r>
            <a:endParaRPr sz="2000" b="1" dirty="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6561876" y="3253834"/>
            <a:ext cx="18996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chemeClr val="bg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Air Quality</a:t>
            </a:r>
            <a:endParaRPr sz="2000" b="1" dirty="0">
              <a:solidFill>
                <a:schemeClr val="bg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6561876" y="1509125"/>
            <a:ext cx="18996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2000" b="1" dirty="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Temperature</a:t>
            </a:r>
            <a:endParaRPr sz="2000" b="1" dirty="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715950" y="2690590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latin typeface="Roboto"/>
                <a:ea typeface="Roboto"/>
                <a:cs typeface="Roboto"/>
                <a:sym typeface="Roboto"/>
              </a:rPr>
              <a:t>Amount of trees planted in Zürich each year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6561864" y="364268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Air Quality</a:t>
            </a:r>
            <a:r>
              <a:rPr lang="en-US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across measuring stations in Zürich per day</a:t>
            </a:r>
          </a:p>
        </p:txBody>
      </p:sp>
      <p:sp>
        <p:nvSpPr>
          <p:cNvPr id="108" name="Google Shape;108;p18"/>
          <p:cNvSpPr txBox="1"/>
          <p:nvPr/>
        </p:nvSpPr>
        <p:spPr>
          <a:xfrm>
            <a:off x="6561864" y="1896657"/>
            <a:ext cx="1899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Temperature across measuring stations in Zürich per day</a:t>
            </a: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0" name="Google Shape;110;p18"/>
          <p:cNvGrpSpPr/>
          <p:nvPr/>
        </p:nvGrpSpPr>
        <p:grpSpPr>
          <a:xfrm>
            <a:off x="3282914" y="1325331"/>
            <a:ext cx="2578630" cy="3521928"/>
            <a:chOff x="3282900" y="1355000"/>
            <a:chExt cx="2578630" cy="3443081"/>
          </a:xfrm>
        </p:grpSpPr>
        <p:sp>
          <p:nvSpPr>
            <p:cNvPr id="111" name="Google Shape;111;p18"/>
            <p:cNvSpPr/>
            <p:nvPr/>
          </p:nvSpPr>
          <p:spPr>
            <a:xfrm>
              <a:off x="4688442" y="3715074"/>
              <a:ext cx="170542" cy="1032871"/>
            </a:xfrm>
            <a:custGeom>
              <a:avLst/>
              <a:gdLst/>
              <a:ahLst/>
              <a:cxnLst/>
              <a:rect l="l" t="t" r="r" b="b"/>
              <a:pathLst>
                <a:path w="890" h="7433" extrusionOk="0">
                  <a:moveTo>
                    <a:pt x="729" y="1"/>
                  </a:moveTo>
                  <a:lnTo>
                    <a:pt x="729" y="1"/>
                  </a:lnTo>
                  <a:cubicBezTo>
                    <a:pt x="180" y="2414"/>
                    <a:pt x="0" y="4898"/>
                    <a:pt x="198" y="7364"/>
                  </a:cubicBezTo>
                  <a:lnTo>
                    <a:pt x="459" y="7432"/>
                  </a:lnTo>
                  <a:cubicBezTo>
                    <a:pt x="800" y="4971"/>
                    <a:pt x="890" y="2480"/>
                    <a:pt x="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4123150" y="3723968"/>
              <a:ext cx="384006" cy="1034955"/>
            </a:xfrm>
            <a:custGeom>
              <a:avLst/>
              <a:gdLst/>
              <a:ahLst/>
              <a:cxnLst/>
              <a:rect l="l" t="t" r="r" b="b"/>
              <a:pathLst>
                <a:path w="2004" h="7448" extrusionOk="0">
                  <a:moveTo>
                    <a:pt x="0" y="0"/>
                  </a:moveTo>
                  <a:lnTo>
                    <a:pt x="0" y="0"/>
                  </a:lnTo>
                  <a:cubicBezTo>
                    <a:pt x="668" y="2447"/>
                    <a:pt x="1294" y="4902"/>
                    <a:pt x="1880" y="7368"/>
                  </a:cubicBezTo>
                  <a:lnTo>
                    <a:pt x="1997" y="7448"/>
                  </a:lnTo>
                  <a:cubicBezTo>
                    <a:pt x="2003" y="5945"/>
                    <a:pt x="1836" y="4448"/>
                    <a:pt x="1496" y="2983"/>
                  </a:cubicBezTo>
                  <a:cubicBezTo>
                    <a:pt x="1239" y="1882"/>
                    <a:pt x="852" y="74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4922027" y="4052328"/>
              <a:ext cx="312724" cy="717021"/>
            </a:xfrm>
            <a:custGeom>
              <a:avLst/>
              <a:gdLst/>
              <a:ahLst/>
              <a:cxnLst/>
              <a:rect l="l" t="t" r="r" b="b"/>
              <a:pathLst>
                <a:path w="1632" h="5160" extrusionOk="0">
                  <a:moveTo>
                    <a:pt x="1213" y="0"/>
                  </a:moveTo>
                  <a:lnTo>
                    <a:pt x="497" y="2719"/>
                  </a:lnTo>
                  <a:cubicBezTo>
                    <a:pt x="374" y="3185"/>
                    <a:pt x="251" y="3655"/>
                    <a:pt x="224" y="4136"/>
                  </a:cubicBezTo>
                  <a:cubicBezTo>
                    <a:pt x="207" y="4492"/>
                    <a:pt x="229" y="4887"/>
                    <a:pt x="0" y="5159"/>
                  </a:cubicBezTo>
                  <a:lnTo>
                    <a:pt x="448" y="5027"/>
                  </a:lnTo>
                  <a:cubicBezTo>
                    <a:pt x="1351" y="3541"/>
                    <a:pt x="1632" y="1689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" name="Google Shape;114;p18"/>
            <p:cNvGrpSpPr/>
            <p:nvPr/>
          </p:nvGrpSpPr>
          <p:grpSpPr>
            <a:xfrm>
              <a:off x="4848251" y="3513758"/>
              <a:ext cx="570647" cy="1255255"/>
              <a:chOff x="4848251" y="3513758"/>
              <a:chExt cx="570647" cy="1255255"/>
            </a:xfrm>
          </p:grpSpPr>
          <p:sp>
            <p:nvSpPr>
              <p:cNvPr id="115" name="Google Shape;115;p18"/>
              <p:cNvSpPr/>
              <p:nvPr/>
            </p:nvSpPr>
            <p:spPr>
              <a:xfrm>
                <a:off x="4848251" y="3559778"/>
                <a:ext cx="278615" cy="1209235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7226" extrusionOk="0">
                    <a:moveTo>
                      <a:pt x="1426" y="1"/>
                    </a:moveTo>
                    <a:cubicBezTo>
                      <a:pt x="1418" y="1"/>
                      <a:pt x="1411" y="5"/>
                      <a:pt x="1406" y="13"/>
                    </a:cubicBezTo>
                    <a:cubicBezTo>
                      <a:pt x="897" y="1164"/>
                      <a:pt x="717" y="2459"/>
                      <a:pt x="535" y="3696"/>
                    </a:cubicBezTo>
                    <a:cubicBezTo>
                      <a:pt x="440" y="4335"/>
                      <a:pt x="352" y="4976"/>
                      <a:pt x="260" y="5617"/>
                    </a:cubicBezTo>
                    <a:cubicBezTo>
                      <a:pt x="216" y="5936"/>
                      <a:pt x="170" y="6254"/>
                      <a:pt x="124" y="6575"/>
                    </a:cubicBezTo>
                    <a:cubicBezTo>
                      <a:pt x="100" y="6744"/>
                      <a:pt x="1" y="7010"/>
                      <a:pt x="78" y="7172"/>
                    </a:cubicBezTo>
                    <a:cubicBezTo>
                      <a:pt x="92" y="7207"/>
                      <a:pt x="125" y="7226"/>
                      <a:pt x="158" y="7226"/>
                    </a:cubicBezTo>
                    <a:cubicBezTo>
                      <a:pt x="182" y="7226"/>
                      <a:pt x="205" y="7216"/>
                      <a:pt x="223" y="7196"/>
                    </a:cubicBezTo>
                    <a:lnTo>
                      <a:pt x="236" y="7179"/>
                    </a:lnTo>
                    <a:cubicBezTo>
                      <a:pt x="249" y="7164"/>
                      <a:pt x="253" y="7142"/>
                      <a:pt x="245" y="7124"/>
                    </a:cubicBezTo>
                    <a:cubicBezTo>
                      <a:pt x="242" y="7117"/>
                      <a:pt x="240" y="7109"/>
                      <a:pt x="238" y="7102"/>
                    </a:cubicBezTo>
                    <a:cubicBezTo>
                      <a:pt x="232" y="7088"/>
                      <a:pt x="218" y="7079"/>
                      <a:pt x="204" y="7079"/>
                    </a:cubicBezTo>
                    <a:cubicBezTo>
                      <a:pt x="200" y="7079"/>
                      <a:pt x="196" y="7080"/>
                      <a:pt x="192" y="7081"/>
                    </a:cubicBezTo>
                    <a:lnTo>
                      <a:pt x="192" y="7081"/>
                    </a:lnTo>
                    <a:cubicBezTo>
                      <a:pt x="322" y="6988"/>
                      <a:pt x="324" y="6422"/>
                      <a:pt x="348" y="6243"/>
                    </a:cubicBezTo>
                    <a:cubicBezTo>
                      <a:pt x="387" y="5964"/>
                      <a:pt x="425" y="5685"/>
                      <a:pt x="464" y="5407"/>
                    </a:cubicBezTo>
                    <a:cubicBezTo>
                      <a:pt x="548" y="4805"/>
                      <a:pt x="629" y="4203"/>
                      <a:pt x="717" y="3601"/>
                    </a:cubicBezTo>
                    <a:cubicBezTo>
                      <a:pt x="895" y="2391"/>
                      <a:pt x="1160" y="1214"/>
                      <a:pt x="1450" y="26"/>
                    </a:cubicBezTo>
                    <a:cubicBezTo>
                      <a:pt x="1453" y="11"/>
                      <a:pt x="1440" y="1"/>
                      <a:pt x="14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8"/>
              <p:cNvSpPr/>
              <p:nvPr/>
            </p:nvSpPr>
            <p:spPr>
              <a:xfrm>
                <a:off x="4940612" y="3585382"/>
                <a:ext cx="292412" cy="183577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097" extrusionOk="0">
                    <a:moveTo>
                      <a:pt x="19" y="1"/>
                    </a:moveTo>
                    <a:cubicBezTo>
                      <a:pt x="10" y="1"/>
                      <a:pt x="1" y="8"/>
                      <a:pt x="2" y="20"/>
                    </a:cubicBezTo>
                    <a:cubicBezTo>
                      <a:pt x="33" y="310"/>
                      <a:pt x="72" y="1076"/>
                      <a:pt x="476" y="1096"/>
                    </a:cubicBezTo>
                    <a:cubicBezTo>
                      <a:pt x="484" y="1097"/>
                      <a:pt x="492" y="1097"/>
                      <a:pt x="499" y="1097"/>
                    </a:cubicBezTo>
                    <a:cubicBezTo>
                      <a:pt x="928" y="1097"/>
                      <a:pt x="1388" y="558"/>
                      <a:pt x="1504" y="194"/>
                    </a:cubicBezTo>
                    <a:cubicBezTo>
                      <a:pt x="1526" y="149"/>
                      <a:pt x="1489" y="113"/>
                      <a:pt x="1453" y="113"/>
                    </a:cubicBezTo>
                    <a:cubicBezTo>
                      <a:pt x="1435" y="113"/>
                      <a:pt x="1416" y="123"/>
                      <a:pt x="1405" y="145"/>
                    </a:cubicBezTo>
                    <a:cubicBezTo>
                      <a:pt x="1225" y="448"/>
                      <a:pt x="1047" y="716"/>
                      <a:pt x="738" y="903"/>
                    </a:cubicBezTo>
                    <a:cubicBezTo>
                      <a:pt x="665" y="947"/>
                      <a:pt x="600" y="966"/>
                      <a:pt x="542" y="966"/>
                    </a:cubicBezTo>
                    <a:cubicBezTo>
                      <a:pt x="197" y="966"/>
                      <a:pt x="81" y="294"/>
                      <a:pt x="39" y="18"/>
                    </a:cubicBezTo>
                    <a:cubicBezTo>
                      <a:pt x="37" y="6"/>
                      <a:pt x="28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8"/>
              <p:cNvSpPr/>
              <p:nvPr/>
            </p:nvSpPr>
            <p:spPr>
              <a:xfrm>
                <a:off x="5007871" y="3538191"/>
                <a:ext cx="58636" cy="224577"/>
              </a:xfrm>
              <a:custGeom>
                <a:avLst/>
                <a:gdLst/>
                <a:ahLst/>
                <a:cxnLst/>
                <a:rect l="l" t="t" r="r" b="b"/>
                <a:pathLst>
                  <a:path w="306" h="1342" extrusionOk="0">
                    <a:moveTo>
                      <a:pt x="129" y="1"/>
                    </a:moveTo>
                    <a:cubicBezTo>
                      <a:pt x="114" y="1"/>
                      <a:pt x="98" y="10"/>
                      <a:pt x="95" y="25"/>
                    </a:cubicBezTo>
                    <a:cubicBezTo>
                      <a:pt x="0" y="401"/>
                      <a:pt x="51" y="954"/>
                      <a:pt x="202" y="1310"/>
                    </a:cubicBezTo>
                    <a:cubicBezTo>
                      <a:pt x="212" y="1332"/>
                      <a:pt x="232" y="1342"/>
                      <a:pt x="251" y="1342"/>
                    </a:cubicBezTo>
                    <a:cubicBezTo>
                      <a:pt x="279" y="1342"/>
                      <a:pt x="306" y="1321"/>
                      <a:pt x="303" y="1286"/>
                    </a:cubicBezTo>
                    <a:cubicBezTo>
                      <a:pt x="295" y="1073"/>
                      <a:pt x="213" y="867"/>
                      <a:pt x="178" y="658"/>
                    </a:cubicBezTo>
                    <a:cubicBezTo>
                      <a:pt x="143" y="449"/>
                      <a:pt x="154" y="241"/>
                      <a:pt x="156" y="28"/>
                    </a:cubicBezTo>
                    <a:cubicBezTo>
                      <a:pt x="156" y="9"/>
                      <a:pt x="143" y="1"/>
                      <a:pt x="1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8"/>
              <p:cNvSpPr/>
              <p:nvPr/>
            </p:nvSpPr>
            <p:spPr>
              <a:xfrm>
                <a:off x="4899222" y="3564129"/>
                <a:ext cx="69175" cy="508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04" extrusionOk="0">
                    <a:moveTo>
                      <a:pt x="165" y="0"/>
                    </a:moveTo>
                    <a:cubicBezTo>
                      <a:pt x="96" y="0"/>
                      <a:pt x="27" y="47"/>
                      <a:pt x="14" y="127"/>
                    </a:cubicBezTo>
                    <a:cubicBezTo>
                      <a:pt x="1" y="209"/>
                      <a:pt x="58" y="288"/>
                      <a:pt x="139" y="301"/>
                    </a:cubicBezTo>
                    <a:cubicBezTo>
                      <a:pt x="148" y="302"/>
                      <a:pt x="157" y="303"/>
                      <a:pt x="165" y="303"/>
                    </a:cubicBezTo>
                    <a:cubicBezTo>
                      <a:pt x="285" y="303"/>
                      <a:pt x="360" y="166"/>
                      <a:pt x="288" y="64"/>
                    </a:cubicBezTo>
                    <a:cubicBezTo>
                      <a:pt x="257" y="20"/>
                      <a:pt x="211" y="0"/>
                      <a:pt x="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8"/>
              <p:cNvSpPr/>
              <p:nvPr/>
            </p:nvSpPr>
            <p:spPr>
              <a:xfrm>
                <a:off x="4998673" y="3513758"/>
                <a:ext cx="62851" cy="49701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97" extrusionOk="0">
                    <a:moveTo>
                      <a:pt x="169" y="1"/>
                    </a:moveTo>
                    <a:cubicBezTo>
                      <a:pt x="78" y="1"/>
                      <a:pt x="0" y="85"/>
                      <a:pt x="22" y="182"/>
                    </a:cubicBezTo>
                    <a:cubicBezTo>
                      <a:pt x="33" y="233"/>
                      <a:pt x="72" y="275"/>
                      <a:pt x="123" y="290"/>
                    </a:cubicBezTo>
                    <a:cubicBezTo>
                      <a:pt x="138" y="295"/>
                      <a:pt x="152" y="297"/>
                      <a:pt x="166" y="297"/>
                    </a:cubicBezTo>
                    <a:cubicBezTo>
                      <a:pt x="209" y="297"/>
                      <a:pt x="246" y="275"/>
                      <a:pt x="281" y="244"/>
                    </a:cubicBezTo>
                    <a:lnTo>
                      <a:pt x="281" y="244"/>
                    </a:lnTo>
                    <a:lnTo>
                      <a:pt x="268" y="257"/>
                    </a:lnTo>
                    <a:cubicBezTo>
                      <a:pt x="307" y="229"/>
                      <a:pt x="327" y="180"/>
                      <a:pt x="323" y="132"/>
                    </a:cubicBezTo>
                    <a:cubicBezTo>
                      <a:pt x="318" y="84"/>
                      <a:pt x="290" y="42"/>
                      <a:pt x="246" y="22"/>
                    </a:cubicBezTo>
                    <a:cubicBezTo>
                      <a:pt x="239" y="20"/>
                      <a:pt x="235" y="18"/>
                      <a:pt x="228" y="13"/>
                    </a:cubicBezTo>
                    <a:cubicBezTo>
                      <a:pt x="208" y="5"/>
                      <a:pt x="188" y="1"/>
                      <a:pt x="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8"/>
              <p:cNvSpPr/>
              <p:nvPr/>
            </p:nvSpPr>
            <p:spPr>
              <a:xfrm>
                <a:off x="5081837" y="3524301"/>
                <a:ext cx="80672" cy="5873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351" extrusionOk="0">
                    <a:moveTo>
                      <a:pt x="228" y="1"/>
                    </a:moveTo>
                    <a:cubicBezTo>
                      <a:pt x="194" y="1"/>
                      <a:pt x="160" y="11"/>
                      <a:pt x="128" y="34"/>
                    </a:cubicBezTo>
                    <a:cubicBezTo>
                      <a:pt x="1" y="124"/>
                      <a:pt x="47" y="324"/>
                      <a:pt x="201" y="348"/>
                    </a:cubicBezTo>
                    <a:cubicBezTo>
                      <a:pt x="210" y="349"/>
                      <a:pt x="219" y="350"/>
                      <a:pt x="228" y="350"/>
                    </a:cubicBezTo>
                    <a:cubicBezTo>
                      <a:pt x="310" y="350"/>
                      <a:pt x="391" y="290"/>
                      <a:pt x="400" y="205"/>
                    </a:cubicBezTo>
                    <a:cubicBezTo>
                      <a:pt x="420" y="90"/>
                      <a:pt x="328" y="1"/>
                      <a:pt x="2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8"/>
              <p:cNvSpPr/>
              <p:nvPr/>
            </p:nvSpPr>
            <p:spPr>
              <a:xfrm>
                <a:off x="5188378" y="3577350"/>
                <a:ext cx="74732" cy="61081"/>
              </a:xfrm>
              <a:custGeom>
                <a:avLst/>
                <a:gdLst/>
                <a:ahLst/>
                <a:cxnLst/>
                <a:rect l="l" t="t" r="r" b="b"/>
                <a:pathLst>
                  <a:path w="390" h="365" extrusionOk="0">
                    <a:moveTo>
                      <a:pt x="198" y="0"/>
                    </a:moveTo>
                    <a:cubicBezTo>
                      <a:pt x="113" y="0"/>
                      <a:pt x="26" y="64"/>
                      <a:pt x="16" y="152"/>
                    </a:cubicBezTo>
                    <a:cubicBezTo>
                      <a:pt x="0" y="250"/>
                      <a:pt x="66" y="343"/>
                      <a:pt x="165" y="362"/>
                    </a:cubicBezTo>
                    <a:cubicBezTo>
                      <a:pt x="174" y="364"/>
                      <a:pt x="183" y="365"/>
                      <a:pt x="192" y="365"/>
                    </a:cubicBezTo>
                    <a:cubicBezTo>
                      <a:pt x="278" y="365"/>
                      <a:pt x="364" y="301"/>
                      <a:pt x="376" y="213"/>
                    </a:cubicBezTo>
                    <a:cubicBezTo>
                      <a:pt x="389" y="114"/>
                      <a:pt x="323" y="20"/>
                      <a:pt x="224" y="2"/>
                    </a:cubicBezTo>
                    <a:cubicBezTo>
                      <a:pt x="216" y="1"/>
                      <a:pt x="207" y="0"/>
                      <a:pt x="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8"/>
              <p:cNvSpPr/>
              <p:nvPr/>
            </p:nvSpPr>
            <p:spPr>
              <a:xfrm>
                <a:off x="5032207" y="3678426"/>
                <a:ext cx="345491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568" extrusionOk="0">
                    <a:moveTo>
                      <a:pt x="1745" y="1"/>
                    </a:moveTo>
                    <a:cubicBezTo>
                      <a:pt x="1734" y="1"/>
                      <a:pt x="1723" y="5"/>
                      <a:pt x="1714" y="15"/>
                    </a:cubicBezTo>
                    <a:cubicBezTo>
                      <a:pt x="1417" y="301"/>
                      <a:pt x="944" y="451"/>
                      <a:pt x="505" y="451"/>
                    </a:cubicBezTo>
                    <a:cubicBezTo>
                      <a:pt x="343" y="451"/>
                      <a:pt x="185" y="430"/>
                      <a:pt x="42" y="389"/>
                    </a:cubicBezTo>
                    <a:cubicBezTo>
                      <a:pt x="39" y="388"/>
                      <a:pt x="36" y="387"/>
                      <a:pt x="33" y="387"/>
                    </a:cubicBezTo>
                    <a:cubicBezTo>
                      <a:pt x="8" y="387"/>
                      <a:pt x="1" y="430"/>
                      <a:pt x="25" y="444"/>
                    </a:cubicBezTo>
                    <a:cubicBezTo>
                      <a:pt x="182" y="535"/>
                      <a:pt x="346" y="568"/>
                      <a:pt x="514" y="568"/>
                    </a:cubicBezTo>
                    <a:cubicBezTo>
                      <a:pt x="695" y="568"/>
                      <a:pt x="878" y="530"/>
                      <a:pt x="1059" y="485"/>
                    </a:cubicBezTo>
                    <a:cubicBezTo>
                      <a:pt x="1336" y="419"/>
                      <a:pt x="1672" y="354"/>
                      <a:pt x="1788" y="64"/>
                    </a:cubicBezTo>
                    <a:cubicBezTo>
                      <a:pt x="1803" y="30"/>
                      <a:pt x="1775" y="1"/>
                      <a:pt x="17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8"/>
              <p:cNvSpPr/>
              <p:nvPr/>
            </p:nvSpPr>
            <p:spPr>
              <a:xfrm>
                <a:off x="5321938" y="3654998"/>
                <a:ext cx="96960" cy="62252"/>
              </a:xfrm>
              <a:custGeom>
                <a:avLst/>
                <a:gdLst/>
                <a:ahLst/>
                <a:cxnLst/>
                <a:rect l="l" t="t" r="r" b="b"/>
                <a:pathLst>
                  <a:path w="506" h="372" extrusionOk="0">
                    <a:moveTo>
                      <a:pt x="248" y="1"/>
                    </a:moveTo>
                    <a:cubicBezTo>
                      <a:pt x="43" y="1"/>
                      <a:pt x="1" y="331"/>
                      <a:pt x="221" y="368"/>
                    </a:cubicBezTo>
                    <a:cubicBezTo>
                      <a:pt x="233" y="370"/>
                      <a:pt x="245" y="371"/>
                      <a:pt x="256" y="371"/>
                    </a:cubicBezTo>
                    <a:cubicBezTo>
                      <a:pt x="462" y="371"/>
                      <a:pt x="506" y="41"/>
                      <a:pt x="283" y="4"/>
                    </a:cubicBezTo>
                    <a:cubicBezTo>
                      <a:pt x="271" y="2"/>
                      <a:pt x="259" y="1"/>
                      <a:pt x="2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" name="Google Shape;124;p18"/>
            <p:cNvSpPr/>
            <p:nvPr/>
          </p:nvSpPr>
          <p:spPr>
            <a:xfrm>
              <a:off x="3282900" y="1355000"/>
              <a:ext cx="2578630" cy="1946390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4538975" y="2256175"/>
              <a:ext cx="117650" cy="2467144"/>
            </a:xfrm>
            <a:custGeom>
              <a:avLst/>
              <a:gdLst/>
              <a:ahLst/>
              <a:cxnLst/>
              <a:rect l="l" t="t" r="r" b="b"/>
              <a:pathLst>
                <a:path w="614" h="16947" extrusionOk="0">
                  <a:moveTo>
                    <a:pt x="155" y="1"/>
                  </a:moveTo>
                  <a:cubicBezTo>
                    <a:pt x="99" y="1"/>
                    <a:pt x="44" y="39"/>
                    <a:pt x="38" y="115"/>
                  </a:cubicBezTo>
                  <a:cubicBezTo>
                    <a:pt x="1" y="656"/>
                    <a:pt x="18" y="1202"/>
                    <a:pt x="16" y="1743"/>
                  </a:cubicBezTo>
                  <a:cubicBezTo>
                    <a:pt x="12" y="2283"/>
                    <a:pt x="18" y="2828"/>
                    <a:pt x="20" y="3370"/>
                  </a:cubicBezTo>
                  <a:cubicBezTo>
                    <a:pt x="25" y="4455"/>
                    <a:pt x="42" y="5538"/>
                    <a:pt x="53" y="6623"/>
                  </a:cubicBezTo>
                  <a:cubicBezTo>
                    <a:pt x="80" y="8792"/>
                    <a:pt x="104" y="10960"/>
                    <a:pt x="130" y="13130"/>
                  </a:cubicBezTo>
                  <a:lnTo>
                    <a:pt x="152" y="14968"/>
                  </a:lnTo>
                  <a:cubicBezTo>
                    <a:pt x="154" y="15271"/>
                    <a:pt x="159" y="15572"/>
                    <a:pt x="159" y="15875"/>
                  </a:cubicBezTo>
                  <a:cubicBezTo>
                    <a:pt x="159" y="16187"/>
                    <a:pt x="143" y="16499"/>
                    <a:pt x="196" y="16806"/>
                  </a:cubicBezTo>
                  <a:cubicBezTo>
                    <a:pt x="213" y="16899"/>
                    <a:pt x="301" y="16946"/>
                    <a:pt x="388" y="16946"/>
                  </a:cubicBezTo>
                  <a:cubicBezTo>
                    <a:pt x="474" y="16946"/>
                    <a:pt x="560" y="16900"/>
                    <a:pt x="574" y="16806"/>
                  </a:cubicBezTo>
                  <a:cubicBezTo>
                    <a:pt x="613" y="16532"/>
                    <a:pt x="596" y="16259"/>
                    <a:pt x="589" y="15980"/>
                  </a:cubicBezTo>
                  <a:cubicBezTo>
                    <a:pt x="583" y="15715"/>
                    <a:pt x="576" y="15447"/>
                    <a:pt x="572" y="15181"/>
                  </a:cubicBezTo>
                  <a:lnTo>
                    <a:pt x="545" y="13554"/>
                  </a:lnTo>
                  <a:cubicBezTo>
                    <a:pt x="530" y="12469"/>
                    <a:pt x="512" y="11386"/>
                    <a:pt x="495" y="10301"/>
                  </a:cubicBezTo>
                  <a:cubicBezTo>
                    <a:pt x="462" y="8131"/>
                    <a:pt x="442" y="5964"/>
                    <a:pt x="392" y="3794"/>
                  </a:cubicBezTo>
                  <a:lnTo>
                    <a:pt x="348" y="1956"/>
                  </a:lnTo>
                  <a:cubicBezTo>
                    <a:pt x="335" y="1345"/>
                    <a:pt x="335" y="724"/>
                    <a:pt x="275" y="115"/>
                  </a:cubicBezTo>
                  <a:cubicBezTo>
                    <a:pt x="269" y="39"/>
                    <a:pt x="212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3972725" y="2485200"/>
              <a:ext cx="1434276" cy="659729"/>
            </a:xfrm>
            <a:custGeom>
              <a:avLst/>
              <a:gdLst/>
              <a:ahLst/>
              <a:cxnLst/>
              <a:rect l="l" t="t" r="r" b="b"/>
              <a:pathLst>
                <a:path w="7485" h="4833" extrusionOk="0">
                  <a:moveTo>
                    <a:pt x="7184" y="0"/>
                  </a:moveTo>
                  <a:cubicBezTo>
                    <a:pt x="7134" y="0"/>
                    <a:pt x="7085" y="19"/>
                    <a:pt x="7045" y="62"/>
                  </a:cubicBezTo>
                  <a:cubicBezTo>
                    <a:pt x="6781" y="345"/>
                    <a:pt x="6546" y="662"/>
                    <a:pt x="6303" y="963"/>
                  </a:cubicBezTo>
                  <a:lnTo>
                    <a:pt x="5602" y="1828"/>
                  </a:lnTo>
                  <a:lnTo>
                    <a:pt x="4164" y="3600"/>
                  </a:lnTo>
                  <a:cubicBezTo>
                    <a:pt x="3959" y="3855"/>
                    <a:pt x="3764" y="4156"/>
                    <a:pt x="3485" y="4336"/>
                  </a:cubicBezTo>
                  <a:cubicBezTo>
                    <a:pt x="3408" y="4385"/>
                    <a:pt x="3314" y="4439"/>
                    <a:pt x="3217" y="4439"/>
                  </a:cubicBezTo>
                  <a:cubicBezTo>
                    <a:pt x="3207" y="4439"/>
                    <a:pt x="3197" y="4438"/>
                    <a:pt x="3186" y="4437"/>
                  </a:cubicBezTo>
                  <a:cubicBezTo>
                    <a:pt x="3044" y="4421"/>
                    <a:pt x="2971" y="4277"/>
                    <a:pt x="2901" y="4171"/>
                  </a:cubicBezTo>
                  <a:cubicBezTo>
                    <a:pt x="2484" y="3532"/>
                    <a:pt x="2064" y="2893"/>
                    <a:pt x="1645" y="2256"/>
                  </a:cubicBezTo>
                  <a:cubicBezTo>
                    <a:pt x="1170" y="1538"/>
                    <a:pt x="711" y="804"/>
                    <a:pt x="180" y="128"/>
                  </a:cubicBezTo>
                  <a:cubicBezTo>
                    <a:pt x="163" y="106"/>
                    <a:pt x="142" y="97"/>
                    <a:pt x="121" y="97"/>
                  </a:cubicBezTo>
                  <a:cubicBezTo>
                    <a:pt x="61" y="97"/>
                    <a:pt x="1" y="173"/>
                    <a:pt x="35" y="240"/>
                  </a:cubicBezTo>
                  <a:cubicBezTo>
                    <a:pt x="410" y="965"/>
                    <a:pt x="858" y="1648"/>
                    <a:pt x="1291" y="2340"/>
                  </a:cubicBezTo>
                  <a:cubicBezTo>
                    <a:pt x="1724" y="3029"/>
                    <a:pt x="2156" y="3723"/>
                    <a:pt x="2596" y="4411"/>
                  </a:cubicBezTo>
                  <a:cubicBezTo>
                    <a:pt x="2750" y="4650"/>
                    <a:pt x="2950" y="4832"/>
                    <a:pt x="3227" y="4832"/>
                  </a:cubicBezTo>
                  <a:cubicBezTo>
                    <a:pt x="3269" y="4832"/>
                    <a:pt x="3314" y="4828"/>
                    <a:pt x="3360" y="4819"/>
                  </a:cubicBezTo>
                  <a:cubicBezTo>
                    <a:pt x="3667" y="4760"/>
                    <a:pt x="3933" y="4525"/>
                    <a:pt x="4131" y="4296"/>
                  </a:cubicBezTo>
                  <a:cubicBezTo>
                    <a:pt x="4649" y="3699"/>
                    <a:pt x="5137" y="3073"/>
                    <a:pt x="5637" y="2460"/>
                  </a:cubicBezTo>
                  <a:lnTo>
                    <a:pt x="6509" y="1393"/>
                  </a:lnTo>
                  <a:cubicBezTo>
                    <a:pt x="6801" y="1039"/>
                    <a:pt x="7113" y="692"/>
                    <a:pt x="7379" y="319"/>
                  </a:cubicBezTo>
                  <a:cubicBezTo>
                    <a:pt x="7485" y="170"/>
                    <a:pt x="7334" y="0"/>
                    <a:pt x="7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4231040" y="1972615"/>
              <a:ext cx="558189" cy="395604"/>
            </a:xfrm>
            <a:custGeom>
              <a:avLst/>
              <a:gdLst/>
              <a:ahLst/>
              <a:cxnLst/>
              <a:rect l="l" t="t" r="r" b="b"/>
              <a:pathLst>
                <a:path w="2913" h="2364" extrusionOk="0">
                  <a:moveTo>
                    <a:pt x="105" y="1"/>
                  </a:moveTo>
                  <a:cubicBezTo>
                    <a:pt x="49" y="1"/>
                    <a:pt x="0" y="57"/>
                    <a:pt x="33" y="119"/>
                  </a:cubicBezTo>
                  <a:lnTo>
                    <a:pt x="35" y="119"/>
                  </a:lnTo>
                  <a:cubicBezTo>
                    <a:pt x="64" y="172"/>
                    <a:pt x="79" y="229"/>
                    <a:pt x="110" y="281"/>
                  </a:cubicBezTo>
                  <a:cubicBezTo>
                    <a:pt x="136" y="325"/>
                    <a:pt x="169" y="365"/>
                    <a:pt x="198" y="407"/>
                  </a:cubicBezTo>
                  <a:cubicBezTo>
                    <a:pt x="257" y="501"/>
                    <a:pt x="319" y="593"/>
                    <a:pt x="384" y="681"/>
                  </a:cubicBezTo>
                  <a:cubicBezTo>
                    <a:pt x="512" y="855"/>
                    <a:pt x="641" y="1024"/>
                    <a:pt x="769" y="1197"/>
                  </a:cubicBezTo>
                  <a:cubicBezTo>
                    <a:pt x="1030" y="1546"/>
                    <a:pt x="1276" y="1909"/>
                    <a:pt x="1535" y="2260"/>
                  </a:cubicBezTo>
                  <a:cubicBezTo>
                    <a:pt x="1580" y="2319"/>
                    <a:pt x="1656" y="2363"/>
                    <a:pt x="1729" y="2363"/>
                  </a:cubicBezTo>
                  <a:cubicBezTo>
                    <a:pt x="1776" y="2363"/>
                    <a:pt x="1822" y="2345"/>
                    <a:pt x="1858" y="2302"/>
                  </a:cubicBezTo>
                  <a:lnTo>
                    <a:pt x="2418" y="1632"/>
                  </a:lnTo>
                  <a:lnTo>
                    <a:pt x="2688" y="1307"/>
                  </a:lnTo>
                  <a:cubicBezTo>
                    <a:pt x="2789" y="1184"/>
                    <a:pt x="2871" y="1092"/>
                    <a:pt x="2899" y="931"/>
                  </a:cubicBezTo>
                  <a:cubicBezTo>
                    <a:pt x="2912" y="848"/>
                    <a:pt x="2856" y="747"/>
                    <a:pt x="2768" y="747"/>
                  </a:cubicBezTo>
                  <a:cubicBezTo>
                    <a:pt x="2754" y="747"/>
                    <a:pt x="2739" y="750"/>
                    <a:pt x="2723" y="756"/>
                  </a:cubicBezTo>
                  <a:cubicBezTo>
                    <a:pt x="2581" y="808"/>
                    <a:pt x="2506" y="874"/>
                    <a:pt x="2412" y="991"/>
                  </a:cubicBezTo>
                  <a:lnTo>
                    <a:pt x="2124" y="1338"/>
                  </a:lnTo>
                  <a:lnTo>
                    <a:pt x="1719" y="1829"/>
                  </a:lnTo>
                  <a:lnTo>
                    <a:pt x="1719" y="1829"/>
                  </a:lnTo>
                  <a:cubicBezTo>
                    <a:pt x="1503" y="1550"/>
                    <a:pt x="1279" y="1278"/>
                    <a:pt x="1059" y="1004"/>
                  </a:cubicBezTo>
                  <a:cubicBezTo>
                    <a:pt x="920" y="830"/>
                    <a:pt x="780" y="657"/>
                    <a:pt x="635" y="488"/>
                  </a:cubicBezTo>
                  <a:cubicBezTo>
                    <a:pt x="569" y="409"/>
                    <a:pt x="501" y="334"/>
                    <a:pt x="428" y="259"/>
                  </a:cubicBezTo>
                  <a:cubicBezTo>
                    <a:pt x="391" y="224"/>
                    <a:pt x="358" y="185"/>
                    <a:pt x="321" y="150"/>
                  </a:cubicBezTo>
                  <a:cubicBezTo>
                    <a:pt x="270" y="99"/>
                    <a:pt x="213" y="66"/>
                    <a:pt x="160" y="22"/>
                  </a:cubicBezTo>
                  <a:cubicBezTo>
                    <a:pt x="143" y="7"/>
                    <a:pt x="123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 rot="-3021164">
              <a:off x="3896426" y="4090427"/>
              <a:ext cx="312724" cy="717017"/>
            </a:xfrm>
            <a:custGeom>
              <a:avLst/>
              <a:gdLst/>
              <a:ahLst/>
              <a:cxnLst/>
              <a:rect l="l" t="t" r="r" b="b"/>
              <a:pathLst>
                <a:path w="1632" h="5160" extrusionOk="0">
                  <a:moveTo>
                    <a:pt x="1213" y="0"/>
                  </a:moveTo>
                  <a:lnTo>
                    <a:pt x="497" y="2719"/>
                  </a:lnTo>
                  <a:cubicBezTo>
                    <a:pt x="374" y="3185"/>
                    <a:pt x="251" y="3655"/>
                    <a:pt x="224" y="4136"/>
                  </a:cubicBezTo>
                  <a:cubicBezTo>
                    <a:pt x="207" y="4492"/>
                    <a:pt x="229" y="4887"/>
                    <a:pt x="0" y="5159"/>
                  </a:cubicBezTo>
                  <a:lnTo>
                    <a:pt x="448" y="5027"/>
                  </a:lnTo>
                  <a:cubicBezTo>
                    <a:pt x="1351" y="3541"/>
                    <a:pt x="1632" y="1689"/>
                    <a:pt x="12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4061673" y="182277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3814023" y="2365697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4699848" y="197042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5261823" y="2408572"/>
              <a:ext cx="328216" cy="247769"/>
            </a:xfrm>
            <a:custGeom>
              <a:avLst/>
              <a:gdLst/>
              <a:ahLst/>
              <a:cxnLst/>
              <a:rect l="l" t="t" r="r" b="b"/>
              <a:pathLst>
                <a:path w="13457" h="11631" extrusionOk="0">
                  <a:moveTo>
                    <a:pt x="6784" y="0"/>
                  </a:moveTo>
                  <a:cubicBezTo>
                    <a:pt x="5458" y="0"/>
                    <a:pt x="4138" y="366"/>
                    <a:pt x="3044" y="1113"/>
                  </a:cubicBezTo>
                  <a:cubicBezTo>
                    <a:pt x="1089" y="2451"/>
                    <a:pt x="0" y="5005"/>
                    <a:pt x="536" y="7313"/>
                  </a:cubicBezTo>
                  <a:cubicBezTo>
                    <a:pt x="1067" y="9600"/>
                    <a:pt x="3252" y="11438"/>
                    <a:pt x="5597" y="11438"/>
                  </a:cubicBezTo>
                  <a:cubicBezTo>
                    <a:pt x="5616" y="11438"/>
                    <a:pt x="5636" y="11438"/>
                    <a:pt x="5655" y="11437"/>
                  </a:cubicBezTo>
                  <a:lnTo>
                    <a:pt x="4195" y="10883"/>
                  </a:lnTo>
                  <a:lnTo>
                    <a:pt x="4195" y="10883"/>
                  </a:lnTo>
                  <a:cubicBezTo>
                    <a:pt x="5361" y="11312"/>
                    <a:pt x="6627" y="11631"/>
                    <a:pt x="7847" y="11631"/>
                  </a:cubicBezTo>
                  <a:cubicBezTo>
                    <a:pt x="8803" y="11631"/>
                    <a:pt x="9731" y="11435"/>
                    <a:pt x="10562" y="10943"/>
                  </a:cubicBezTo>
                  <a:cubicBezTo>
                    <a:pt x="12793" y="9621"/>
                    <a:pt x="13456" y="6525"/>
                    <a:pt x="12665" y="4054"/>
                  </a:cubicBezTo>
                  <a:cubicBezTo>
                    <a:pt x="12358" y="3092"/>
                    <a:pt x="11857" y="2172"/>
                    <a:pt x="11102" y="1502"/>
                  </a:cubicBezTo>
                  <a:cubicBezTo>
                    <a:pt x="10720" y="1164"/>
                    <a:pt x="10278" y="894"/>
                    <a:pt x="9817" y="674"/>
                  </a:cubicBezTo>
                  <a:cubicBezTo>
                    <a:pt x="8875" y="227"/>
                    <a:pt x="7828" y="0"/>
                    <a:pt x="6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298092B-6730-3171-7997-9821B99F79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328" y="722944"/>
            <a:ext cx="5977191" cy="4883783"/>
          </a:xfrm>
          <a:prstGeom prst="rect">
            <a:avLst/>
          </a:prstGeom>
        </p:spPr>
      </p:pic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Sustainable Development Goals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25"/>
          <p:cNvSpPr txBox="1">
            <a:spLocks noGrp="1"/>
          </p:cNvSpPr>
          <p:nvPr>
            <p:ph type="title"/>
          </p:nvPr>
        </p:nvSpPr>
        <p:spPr>
          <a:xfrm>
            <a:off x="4181475" y="312750"/>
            <a:ext cx="45054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System Model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1014" name="Google Shape;1014;p25"/>
          <p:cNvGrpSpPr/>
          <p:nvPr/>
        </p:nvGrpSpPr>
        <p:grpSpPr>
          <a:xfrm>
            <a:off x="594126" y="410450"/>
            <a:ext cx="2510003" cy="4390797"/>
            <a:chOff x="817022" y="410450"/>
            <a:chExt cx="2467560" cy="4390797"/>
          </a:xfrm>
        </p:grpSpPr>
        <p:sp>
          <p:nvSpPr>
            <p:cNvPr id="1015" name="Google Shape;1015;p25"/>
            <p:cNvSpPr/>
            <p:nvPr/>
          </p:nvSpPr>
          <p:spPr>
            <a:xfrm>
              <a:off x="817022" y="4615924"/>
              <a:ext cx="2467560" cy="185323"/>
            </a:xfrm>
            <a:custGeom>
              <a:avLst/>
              <a:gdLst/>
              <a:ahLst/>
              <a:cxnLst/>
              <a:rect l="l" t="t" r="r" b="b"/>
              <a:pathLst>
                <a:path w="65806" h="6906" extrusionOk="0">
                  <a:moveTo>
                    <a:pt x="32892" y="1"/>
                  </a:moveTo>
                  <a:cubicBezTo>
                    <a:pt x="14731" y="1"/>
                    <a:pt x="0" y="1549"/>
                    <a:pt x="0" y="3453"/>
                  </a:cubicBezTo>
                  <a:cubicBezTo>
                    <a:pt x="0" y="5357"/>
                    <a:pt x="14731" y="6906"/>
                    <a:pt x="32892" y="6906"/>
                  </a:cubicBezTo>
                  <a:cubicBezTo>
                    <a:pt x="51075" y="6906"/>
                    <a:pt x="65805" y="5357"/>
                    <a:pt x="65805" y="3453"/>
                  </a:cubicBezTo>
                  <a:cubicBezTo>
                    <a:pt x="65805" y="1549"/>
                    <a:pt x="51075" y="1"/>
                    <a:pt x="32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5"/>
            <p:cNvSpPr/>
            <p:nvPr/>
          </p:nvSpPr>
          <p:spPr>
            <a:xfrm>
              <a:off x="1560606" y="2440128"/>
              <a:ext cx="956327" cy="2275927"/>
            </a:xfrm>
            <a:custGeom>
              <a:avLst/>
              <a:gdLst/>
              <a:ahLst/>
              <a:cxnLst/>
              <a:rect l="l" t="t" r="r" b="b"/>
              <a:pathLst>
                <a:path w="35634" h="84804" extrusionOk="0">
                  <a:moveTo>
                    <a:pt x="3557" y="0"/>
                  </a:moveTo>
                  <a:cubicBezTo>
                    <a:pt x="1591" y="0"/>
                    <a:pt x="0" y="1256"/>
                    <a:pt x="0" y="2804"/>
                  </a:cubicBezTo>
                  <a:cubicBezTo>
                    <a:pt x="0" y="4332"/>
                    <a:pt x="1591" y="5587"/>
                    <a:pt x="3557" y="5587"/>
                  </a:cubicBezTo>
                  <a:lnTo>
                    <a:pt x="4478" y="5587"/>
                  </a:lnTo>
                  <a:lnTo>
                    <a:pt x="4478" y="74049"/>
                  </a:lnTo>
                  <a:cubicBezTo>
                    <a:pt x="4478" y="79991"/>
                    <a:pt x="10630" y="84804"/>
                    <a:pt x="18204" y="84804"/>
                  </a:cubicBezTo>
                  <a:cubicBezTo>
                    <a:pt x="25799" y="84804"/>
                    <a:pt x="31951" y="79991"/>
                    <a:pt x="31951" y="74049"/>
                  </a:cubicBezTo>
                  <a:lnTo>
                    <a:pt x="31951" y="5587"/>
                  </a:lnTo>
                  <a:lnTo>
                    <a:pt x="32076" y="5587"/>
                  </a:lnTo>
                  <a:cubicBezTo>
                    <a:pt x="34043" y="5587"/>
                    <a:pt x="35633" y="4332"/>
                    <a:pt x="35633" y="2804"/>
                  </a:cubicBezTo>
                  <a:cubicBezTo>
                    <a:pt x="35633" y="1256"/>
                    <a:pt x="34043" y="0"/>
                    <a:pt x="32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5"/>
            <p:cNvSpPr/>
            <p:nvPr/>
          </p:nvSpPr>
          <p:spPr>
            <a:xfrm>
              <a:off x="1754865" y="3070679"/>
              <a:ext cx="581783" cy="1540338"/>
            </a:xfrm>
            <a:custGeom>
              <a:avLst/>
              <a:gdLst/>
              <a:ahLst/>
              <a:cxnLst/>
              <a:rect l="l" t="t" r="r" b="b"/>
              <a:pathLst>
                <a:path w="21678" h="57395" extrusionOk="0">
                  <a:moveTo>
                    <a:pt x="1" y="1"/>
                  </a:moveTo>
                  <a:lnTo>
                    <a:pt x="1" y="47518"/>
                  </a:lnTo>
                  <a:cubicBezTo>
                    <a:pt x="1" y="52958"/>
                    <a:pt x="4855" y="57394"/>
                    <a:pt x="10839" y="57394"/>
                  </a:cubicBezTo>
                  <a:cubicBezTo>
                    <a:pt x="16824" y="57394"/>
                    <a:pt x="21678" y="52958"/>
                    <a:pt x="21678" y="47518"/>
                  </a:cubicBezTo>
                  <a:lnTo>
                    <a:pt x="21678" y="1"/>
                  </a:lnTo>
                  <a:close/>
                </a:path>
              </a:pathLst>
            </a:custGeom>
            <a:solidFill>
              <a:srgbClr val="97CD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5"/>
            <p:cNvSpPr/>
            <p:nvPr/>
          </p:nvSpPr>
          <p:spPr>
            <a:xfrm>
              <a:off x="1754865" y="3048782"/>
              <a:ext cx="581783" cy="43826"/>
            </a:xfrm>
            <a:custGeom>
              <a:avLst/>
              <a:gdLst/>
              <a:ahLst/>
              <a:cxnLst/>
              <a:rect l="l" t="t" r="r" b="b"/>
              <a:pathLst>
                <a:path w="21678" h="1633" extrusionOk="0">
                  <a:moveTo>
                    <a:pt x="10839" y="1"/>
                  </a:moveTo>
                  <a:cubicBezTo>
                    <a:pt x="4855" y="1"/>
                    <a:pt x="1" y="356"/>
                    <a:pt x="1" y="817"/>
                  </a:cubicBezTo>
                  <a:cubicBezTo>
                    <a:pt x="1" y="1277"/>
                    <a:pt x="4855" y="1633"/>
                    <a:pt x="10839" y="1633"/>
                  </a:cubicBezTo>
                  <a:cubicBezTo>
                    <a:pt x="16824" y="1633"/>
                    <a:pt x="21678" y="1277"/>
                    <a:pt x="21678" y="817"/>
                  </a:cubicBezTo>
                  <a:cubicBezTo>
                    <a:pt x="21678" y="356"/>
                    <a:pt x="16824" y="1"/>
                    <a:pt x="10839" y="1"/>
                  </a:cubicBezTo>
                  <a:close/>
                </a:path>
              </a:pathLst>
            </a:custGeom>
            <a:solidFill>
              <a:srgbClr val="7DC1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5"/>
            <p:cNvSpPr/>
            <p:nvPr/>
          </p:nvSpPr>
          <p:spPr>
            <a:xfrm>
              <a:off x="1990692" y="4216685"/>
              <a:ext cx="46080" cy="73025"/>
            </a:xfrm>
            <a:custGeom>
              <a:avLst/>
              <a:gdLst/>
              <a:ahLst/>
              <a:cxnLst/>
              <a:rect l="l" t="t" r="r" b="b"/>
              <a:pathLst>
                <a:path w="1717" h="2721" extrusionOk="0">
                  <a:moveTo>
                    <a:pt x="650" y="1"/>
                  </a:moveTo>
                  <a:cubicBezTo>
                    <a:pt x="378" y="649"/>
                    <a:pt x="147" y="1319"/>
                    <a:pt x="1" y="2072"/>
                  </a:cubicBezTo>
                  <a:cubicBezTo>
                    <a:pt x="94" y="2054"/>
                    <a:pt x="154" y="1985"/>
                    <a:pt x="284" y="1985"/>
                  </a:cubicBezTo>
                  <a:cubicBezTo>
                    <a:pt x="300" y="1985"/>
                    <a:pt x="317" y="1986"/>
                    <a:pt x="336" y="1988"/>
                  </a:cubicBezTo>
                  <a:cubicBezTo>
                    <a:pt x="336" y="2030"/>
                    <a:pt x="670" y="2240"/>
                    <a:pt x="817" y="2428"/>
                  </a:cubicBezTo>
                  <a:cubicBezTo>
                    <a:pt x="942" y="2428"/>
                    <a:pt x="984" y="2344"/>
                    <a:pt x="1131" y="2344"/>
                  </a:cubicBezTo>
                  <a:cubicBezTo>
                    <a:pt x="1076" y="2399"/>
                    <a:pt x="1022" y="2453"/>
                    <a:pt x="927" y="2453"/>
                  </a:cubicBezTo>
                  <a:cubicBezTo>
                    <a:pt x="912" y="2453"/>
                    <a:pt x="897" y="2452"/>
                    <a:pt x="880" y="2449"/>
                  </a:cubicBezTo>
                  <a:lnTo>
                    <a:pt x="880" y="2449"/>
                  </a:lnTo>
                  <a:cubicBezTo>
                    <a:pt x="880" y="2574"/>
                    <a:pt x="963" y="2574"/>
                    <a:pt x="942" y="2679"/>
                  </a:cubicBezTo>
                  <a:cubicBezTo>
                    <a:pt x="993" y="2637"/>
                    <a:pt x="1034" y="2618"/>
                    <a:pt x="1071" y="2618"/>
                  </a:cubicBezTo>
                  <a:cubicBezTo>
                    <a:pt x="1126" y="2618"/>
                    <a:pt x="1173" y="2658"/>
                    <a:pt x="1235" y="2721"/>
                  </a:cubicBezTo>
                  <a:cubicBezTo>
                    <a:pt x="1361" y="2574"/>
                    <a:pt x="1486" y="2658"/>
                    <a:pt x="1717" y="2595"/>
                  </a:cubicBezTo>
                  <a:cubicBezTo>
                    <a:pt x="1570" y="2240"/>
                    <a:pt x="1507" y="1716"/>
                    <a:pt x="1403" y="1277"/>
                  </a:cubicBezTo>
                  <a:cubicBezTo>
                    <a:pt x="1382" y="1193"/>
                    <a:pt x="1298" y="1131"/>
                    <a:pt x="1298" y="1047"/>
                  </a:cubicBezTo>
                  <a:cubicBezTo>
                    <a:pt x="1256" y="838"/>
                    <a:pt x="1340" y="649"/>
                    <a:pt x="1235" y="482"/>
                  </a:cubicBezTo>
                  <a:cubicBezTo>
                    <a:pt x="1173" y="377"/>
                    <a:pt x="963" y="336"/>
                    <a:pt x="880" y="252"/>
                  </a:cubicBezTo>
                  <a:cubicBezTo>
                    <a:pt x="775" y="168"/>
                    <a:pt x="796" y="1"/>
                    <a:pt x="65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5"/>
            <p:cNvSpPr/>
            <p:nvPr/>
          </p:nvSpPr>
          <p:spPr>
            <a:xfrm>
              <a:off x="2079973" y="4153809"/>
              <a:ext cx="3408" cy="9554"/>
            </a:xfrm>
            <a:custGeom>
              <a:avLst/>
              <a:gdLst/>
              <a:ahLst/>
              <a:cxnLst/>
              <a:rect l="l" t="t" r="r" b="b"/>
              <a:pathLst>
                <a:path w="127" h="356" extrusionOk="0">
                  <a:moveTo>
                    <a:pt x="105" y="0"/>
                  </a:moveTo>
                  <a:cubicBezTo>
                    <a:pt x="64" y="84"/>
                    <a:pt x="43" y="147"/>
                    <a:pt x="1" y="230"/>
                  </a:cubicBezTo>
                  <a:cubicBezTo>
                    <a:pt x="22" y="272"/>
                    <a:pt x="1" y="293"/>
                    <a:pt x="22" y="356"/>
                  </a:cubicBezTo>
                  <a:cubicBezTo>
                    <a:pt x="43" y="335"/>
                    <a:pt x="43" y="272"/>
                    <a:pt x="43" y="210"/>
                  </a:cubicBezTo>
                  <a:cubicBezTo>
                    <a:pt x="64" y="147"/>
                    <a:pt x="105" y="126"/>
                    <a:pt x="126" y="42"/>
                  </a:cubicBezTo>
                  <a:cubicBezTo>
                    <a:pt x="105" y="42"/>
                    <a:pt x="105" y="21"/>
                    <a:pt x="10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5"/>
            <p:cNvSpPr/>
            <p:nvPr/>
          </p:nvSpPr>
          <p:spPr>
            <a:xfrm>
              <a:off x="2054721" y="4153809"/>
              <a:ext cx="2818" cy="3945"/>
            </a:xfrm>
            <a:custGeom>
              <a:avLst/>
              <a:gdLst/>
              <a:ahLst/>
              <a:cxnLst/>
              <a:rect l="l" t="t" r="r" b="b"/>
              <a:pathLst>
                <a:path w="105" h="147" extrusionOk="0">
                  <a:moveTo>
                    <a:pt x="0" y="0"/>
                  </a:moveTo>
                  <a:cubicBezTo>
                    <a:pt x="21" y="42"/>
                    <a:pt x="0" y="21"/>
                    <a:pt x="0" y="42"/>
                  </a:cubicBezTo>
                  <a:cubicBezTo>
                    <a:pt x="0" y="105"/>
                    <a:pt x="63" y="105"/>
                    <a:pt x="42" y="147"/>
                  </a:cubicBezTo>
                  <a:cubicBezTo>
                    <a:pt x="47" y="142"/>
                    <a:pt x="53" y="140"/>
                    <a:pt x="59" y="140"/>
                  </a:cubicBezTo>
                  <a:cubicBezTo>
                    <a:pt x="70" y="140"/>
                    <a:pt x="82" y="145"/>
                    <a:pt x="91" y="145"/>
                  </a:cubicBezTo>
                  <a:cubicBezTo>
                    <a:pt x="99" y="145"/>
                    <a:pt x="105" y="141"/>
                    <a:pt x="105" y="126"/>
                  </a:cubicBezTo>
                  <a:cubicBezTo>
                    <a:pt x="63" y="105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5"/>
            <p:cNvSpPr/>
            <p:nvPr/>
          </p:nvSpPr>
          <p:spPr>
            <a:xfrm>
              <a:off x="1971049" y="4317747"/>
              <a:ext cx="3945" cy="7327"/>
            </a:xfrm>
            <a:custGeom>
              <a:avLst/>
              <a:gdLst/>
              <a:ahLst/>
              <a:cxnLst/>
              <a:rect l="l" t="t" r="r" b="b"/>
              <a:pathLst>
                <a:path w="147" h="273" extrusionOk="0">
                  <a:moveTo>
                    <a:pt x="105" y="1"/>
                  </a:moveTo>
                  <a:cubicBezTo>
                    <a:pt x="84" y="1"/>
                    <a:pt x="84" y="1"/>
                    <a:pt x="63" y="22"/>
                  </a:cubicBezTo>
                  <a:cubicBezTo>
                    <a:pt x="63" y="43"/>
                    <a:pt x="42" y="43"/>
                    <a:pt x="22" y="64"/>
                  </a:cubicBezTo>
                  <a:cubicBezTo>
                    <a:pt x="1" y="127"/>
                    <a:pt x="42" y="231"/>
                    <a:pt x="42" y="273"/>
                  </a:cubicBezTo>
                  <a:cubicBezTo>
                    <a:pt x="84" y="273"/>
                    <a:pt x="84" y="210"/>
                    <a:pt x="147" y="210"/>
                  </a:cubicBezTo>
                  <a:cubicBezTo>
                    <a:pt x="63" y="168"/>
                    <a:pt x="84" y="85"/>
                    <a:pt x="10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5"/>
            <p:cNvSpPr/>
            <p:nvPr/>
          </p:nvSpPr>
          <p:spPr>
            <a:xfrm>
              <a:off x="1936244" y="4289677"/>
              <a:ext cx="38217" cy="63498"/>
            </a:xfrm>
            <a:custGeom>
              <a:avLst/>
              <a:gdLst/>
              <a:ahLst/>
              <a:cxnLst/>
              <a:rect l="l" t="t" r="r" b="b"/>
              <a:pathLst>
                <a:path w="1424" h="2366" extrusionOk="0">
                  <a:moveTo>
                    <a:pt x="1256" y="1"/>
                  </a:moveTo>
                  <a:lnTo>
                    <a:pt x="1256" y="1"/>
                  </a:lnTo>
                  <a:cubicBezTo>
                    <a:pt x="795" y="566"/>
                    <a:pt x="523" y="1319"/>
                    <a:pt x="0" y="1821"/>
                  </a:cubicBezTo>
                  <a:cubicBezTo>
                    <a:pt x="147" y="2072"/>
                    <a:pt x="482" y="2114"/>
                    <a:pt x="607" y="2365"/>
                  </a:cubicBezTo>
                  <a:cubicBezTo>
                    <a:pt x="565" y="2177"/>
                    <a:pt x="628" y="1863"/>
                    <a:pt x="795" y="1800"/>
                  </a:cubicBezTo>
                  <a:cubicBezTo>
                    <a:pt x="795" y="1737"/>
                    <a:pt x="754" y="1696"/>
                    <a:pt x="712" y="1675"/>
                  </a:cubicBezTo>
                  <a:cubicBezTo>
                    <a:pt x="717" y="1655"/>
                    <a:pt x="725" y="1647"/>
                    <a:pt x="736" y="1647"/>
                  </a:cubicBezTo>
                  <a:cubicBezTo>
                    <a:pt x="768" y="1647"/>
                    <a:pt x="816" y="1727"/>
                    <a:pt x="816" y="1758"/>
                  </a:cubicBezTo>
                  <a:cubicBezTo>
                    <a:pt x="921" y="1570"/>
                    <a:pt x="984" y="1696"/>
                    <a:pt x="1026" y="1465"/>
                  </a:cubicBezTo>
                  <a:cubicBezTo>
                    <a:pt x="1043" y="1509"/>
                    <a:pt x="1068" y="1531"/>
                    <a:pt x="1089" y="1531"/>
                  </a:cubicBezTo>
                  <a:cubicBezTo>
                    <a:pt x="1119" y="1531"/>
                    <a:pt x="1142" y="1488"/>
                    <a:pt x="1130" y="1403"/>
                  </a:cubicBezTo>
                  <a:lnTo>
                    <a:pt x="1130" y="1403"/>
                  </a:lnTo>
                  <a:cubicBezTo>
                    <a:pt x="1151" y="1403"/>
                    <a:pt x="1193" y="1424"/>
                    <a:pt x="1193" y="1465"/>
                  </a:cubicBezTo>
                  <a:cubicBezTo>
                    <a:pt x="1298" y="1445"/>
                    <a:pt x="1172" y="1382"/>
                    <a:pt x="1193" y="1319"/>
                  </a:cubicBezTo>
                  <a:lnTo>
                    <a:pt x="1193" y="1319"/>
                  </a:lnTo>
                  <a:cubicBezTo>
                    <a:pt x="1235" y="1340"/>
                    <a:pt x="1235" y="1403"/>
                    <a:pt x="1298" y="1403"/>
                  </a:cubicBezTo>
                  <a:cubicBezTo>
                    <a:pt x="1339" y="1298"/>
                    <a:pt x="1256" y="1277"/>
                    <a:pt x="1256" y="1173"/>
                  </a:cubicBezTo>
                  <a:cubicBezTo>
                    <a:pt x="1026" y="1445"/>
                    <a:pt x="586" y="1507"/>
                    <a:pt x="544" y="1968"/>
                  </a:cubicBezTo>
                  <a:cubicBezTo>
                    <a:pt x="440" y="1863"/>
                    <a:pt x="586" y="1696"/>
                    <a:pt x="649" y="1612"/>
                  </a:cubicBezTo>
                  <a:cubicBezTo>
                    <a:pt x="649" y="1424"/>
                    <a:pt x="482" y="1214"/>
                    <a:pt x="607" y="1110"/>
                  </a:cubicBezTo>
                  <a:lnTo>
                    <a:pt x="607" y="1110"/>
                  </a:lnTo>
                  <a:cubicBezTo>
                    <a:pt x="607" y="1193"/>
                    <a:pt x="670" y="1403"/>
                    <a:pt x="670" y="1570"/>
                  </a:cubicBezTo>
                  <a:cubicBezTo>
                    <a:pt x="774" y="1403"/>
                    <a:pt x="1151" y="1298"/>
                    <a:pt x="1319" y="1110"/>
                  </a:cubicBezTo>
                  <a:cubicBezTo>
                    <a:pt x="1339" y="1089"/>
                    <a:pt x="1360" y="1068"/>
                    <a:pt x="1360" y="1047"/>
                  </a:cubicBezTo>
                  <a:cubicBezTo>
                    <a:pt x="1381" y="1026"/>
                    <a:pt x="1402" y="1005"/>
                    <a:pt x="1402" y="963"/>
                  </a:cubicBezTo>
                  <a:cubicBezTo>
                    <a:pt x="1423" y="901"/>
                    <a:pt x="1277" y="670"/>
                    <a:pt x="1256" y="566"/>
                  </a:cubicBezTo>
                  <a:cubicBezTo>
                    <a:pt x="1235" y="357"/>
                    <a:pt x="1339" y="210"/>
                    <a:pt x="125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5"/>
            <p:cNvSpPr/>
            <p:nvPr/>
          </p:nvSpPr>
          <p:spPr>
            <a:xfrm>
              <a:off x="2084481" y="4283505"/>
              <a:ext cx="10681" cy="5636"/>
            </a:xfrm>
            <a:custGeom>
              <a:avLst/>
              <a:gdLst/>
              <a:ahLst/>
              <a:cxnLst/>
              <a:rect l="l" t="t" r="r" b="b"/>
              <a:pathLst>
                <a:path w="398" h="210" extrusionOk="0">
                  <a:moveTo>
                    <a:pt x="42" y="1"/>
                  </a:moveTo>
                  <a:cubicBezTo>
                    <a:pt x="63" y="42"/>
                    <a:pt x="0" y="22"/>
                    <a:pt x="0" y="42"/>
                  </a:cubicBezTo>
                  <a:cubicBezTo>
                    <a:pt x="42" y="126"/>
                    <a:pt x="251" y="147"/>
                    <a:pt x="188" y="210"/>
                  </a:cubicBezTo>
                  <a:cubicBezTo>
                    <a:pt x="209" y="189"/>
                    <a:pt x="251" y="189"/>
                    <a:pt x="293" y="189"/>
                  </a:cubicBezTo>
                  <a:cubicBezTo>
                    <a:pt x="335" y="189"/>
                    <a:pt x="377" y="189"/>
                    <a:pt x="398" y="168"/>
                  </a:cubicBezTo>
                  <a:cubicBezTo>
                    <a:pt x="293" y="147"/>
                    <a:pt x="105" y="42"/>
                    <a:pt x="42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5"/>
            <p:cNvSpPr/>
            <p:nvPr/>
          </p:nvSpPr>
          <p:spPr>
            <a:xfrm>
              <a:off x="2082790" y="415380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5"/>
            <p:cNvSpPr/>
            <p:nvPr/>
          </p:nvSpPr>
          <p:spPr>
            <a:xfrm>
              <a:off x="2074364" y="4112241"/>
              <a:ext cx="590" cy="3408"/>
            </a:xfrm>
            <a:custGeom>
              <a:avLst/>
              <a:gdLst/>
              <a:ahLst/>
              <a:cxnLst/>
              <a:rect l="l" t="t" r="r" b="b"/>
              <a:pathLst>
                <a:path w="22" h="127" extrusionOk="0">
                  <a:moveTo>
                    <a:pt x="1" y="1"/>
                  </a:moveTo>
                  <a:cubicBezTo>
                    <a:pt x="1" y="43"/>
                    <a:pt x="1" y="85"/>
                    <a:pt x="1" y="85"/>
                  </a:cubicBezTo>
                  <a:cubicBezTo>
                    <a:pt x="1" y="106"/>
                    <a:pt x="1" y="126"/>
                    <a:pt x="21" y="126"/>
                  </a:cubicBezTo>
                  <a:cubicBezTo>
                    <a:pt x="21" y="85"/>
                    <a:pt x="21" y="22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5"/>
            <p:cNvSpPr/>
            <p:nvPr/>
          </p:nvSpPr>
          <p:spPr>
            <a:xfrm>
              <a:off x="2082790" y="4152682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0"/>
                  </a:moveTo>
                  <a:lnTo>
                    <a:pt x="21" y="0"/>
                  </a:lnTo>
                  <a:cubicBezTo>
                    <a:pt x="0" y="21"/>
                    <a:pt x="0" y="42"/>
                    <a:pt x="0" y="42"/>
                  </a:cubicBezTo>
                  <a:cubicBezTo>
                    <a:pt x="0" y="42"/>
                    <a:pt x="21" y="1"/>
                    <a:pt x="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5"/>
            <p:cNvSpPr/>
            <p:nvPr/>
          </p:nvSpPr>
          <p:spPr>
            <a:xfrm>
              <a:off x="2085045" y="4282941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cubicBezTo>
                    <a:pt x="0" y="1"/>
                    <a:pt x="0" y="22"/>
                    <a:pt x="21" y="22"/>
                  </a:cubicBezTo>
                  <a:cubicBezTo>
                    <a:pt x="21" y="22"/>
                    <a:pt x="21" y="1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5"/>
            <p:cNvSpPr/>
            <p:nvPr/>
          </p:nvSpPr>
          <p:spPr>
            <a:xfrm>
              <a:off x="2082790" y="4290804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1"/>
                  </a:moveTo>
                  <a:cubicBezTo>
                    <a:pt x="0" y="22"/>
                    <a:pt x="0" y="22"/>
                    <a:pt x="0" y="42"/>
                  </a:cubicBezTo>
                  <a:cubicBezTo>
                    <a:pt x="21" y="22"/>
                    <a:pt x="21" y="22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5"/>
            <p:cNvSpPr/>
            <p:nvPr/>
          </p:nvSpPr>
          <p:spPr>
            <a:xfrm>
              <a:off x="1932863" y="4419399"/>
              <a:ext cx="590" cy="27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ubicBezTo>
                    <a:pt x="1" y="0"/>
                    <a:pt x="22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5"/>
            <p:cNvSpPr/>
            <p:nvPr/>
          </p:nvSpPr>
          <p:spPr>
            <a:xfrm>
              <a:off x="2074364" y="4431743"/>
              <a:ext cx="27" cy="1718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0"/>
                  </a:moveTo>
                  <a:cubicBezTo>
                    <a:pt x="1" y="21"/>
                    <a:pt x="1" y="42"/>
                    <a:pt x="1" y="63"/>
                  </a:cubicBezTo>
                  <a:cubicBezTo>
                    <a:pt x="1" y="42"/>
                    <a:pt x="1" y="21"/>
                    <a:pt x="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5"/>
            <p:cNvSpPr/>
            <p:nvPr/>
          </p:nvSpPr>
          <p:spPr>
            <a:xfrm>
              <a:off x="1927818" y="4340771"/>
              <a:ext cx="21926" cy="20262"/>
            </a:xfrm>
            <a:custGeom>
              <a:avLst/>
              <a:gdLst/>
              <a:ahLst/>
              <a:cxnLst/>
              <a:rect l="l" t="t" r="r" b="b"/>
              <a:pathLst>
                <a:path w="817" h="755" extrusionOk="0">
                  <a:moveTo>
                    <a:pt x="210" y="1"/>
                  </a:moveTo>
                  <a:lnTo>
                    <a:pt x="210" y="1"/>
                  </a:lnTo>
                  <a:cubicBezTo>
                    <a:pt x="0" y="210"/>
                    <a:pt x="189" y="503"/>
                    <a:pt x="231" y="754"/>
                  </a:cubicBezTo>
                  <a:cubicBezTo>
                    <a:pt x="482" y="754"/>
                    <a:pt x="628" y="649"/>
                    <a:pt x="816" y="587"/>
                  </a:cubicBezTo>
                  <a:cubicBezTo>
                    <a:pt x="775" y="231"/>
                    <a:pt x="461" y="147"/>
                    <a:pt x="21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5"/>
            <p:cNvSpPr/>
            <p:nvPr/>
          </p:nvSpPr>
          <p:spPr>
            <a:xfrm>
              <a:off x="2070446" y="4418272"/>
              <a:ext cx="1127" cy="1154"/>
            </a:xfrm>
            <a:custGeom>
              <a:avLst/>
              <a:gdLst/>
              <a:ahLst/>
              <a:cxnLst/>
              <a:rect l="l" t="t" r="r" b="b"/>
              <a:pathLst>
                <a:path w="42" h="43" extrusionOk="0">
                  <a:moveTo>
                    <a:pt x="42" y="0"/>
                  </a:moveTo>
                  <a:cubicBezTo>
                    <a:pt x="40" y="2"/>
                    <a:pt x="20" y="22"/>
                    <a:pt x="0" y="42"/>
                  </a:cubicBezTo>
                  <a:cubicBezTo>
                    <a:pt x="21" y="42"/>
                    <a:pt x="21" y="21"/>
                    <a:pt x="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5"/>
            <p:cNvSpPr/>
            <p:nvPr/>
          </p:nvSpPr>
          <p:spPr>
            <a:xfrm>
              <a:off x="2056948" y="4419399"/>
              <a:ext cx="15754" cy="9554"/>
            </a:xfrm>
            <a:custGeom>
              <a:avLst/>
              <a:gdLst/>
              <a:ahLst/>
              <a:cxnLst/>
              <a:rect l="l" t="t" r="r" b="b"/>
              <a:pathLst>
                <a:path w="587" h="356" extrusionOk="0">
                  <a:moveTo>
                    <a:pt x="503" y="0"/>
                  </a:moveTo>
                  <a:cubicBezTo>
                    <a:pt x="419" y="84"/>
                    <a:pt x="147" y="251"/>
                    <a:pt x="1" y="293"/>
                  </a:cubicBezTo>
                  <a:cubicBezTo>
                    <a:pt x="22" y="324"/>
                    <a:pt x="79" y="324"/>
                    <a:pt x="140" y="324"/>
                  </a:cubicBezTo>
                  <a:cubicBezTo>
                    <a:pt x="200" y="324"/>
                    <a:pt x="262" y="324"/>
                    <a:pt x="294" y="356"/>
                  </a:cubicBezTo>
                  <a:cubicBezTo>
                    <a:pt x="189" y="230"/>
                    <a:pt x="524" y="230"/>
                    <a:pt x="587" y="63"/>
                  </a:cubicBezTo>
                  <a:cubicBezTo>
                    <a:pt x="587" y="42"/>
                    <a:pt x="482" y="63"/>
                    <a:pt x="50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5"/>
            <p:cNvSpPr/>
            <p:nvPr/>
          </p:nvSpPr>
          <p:spPr>
            <a:xfrm>
              <a:off x="1930635" y="4419399"/>
              <a:ext cx="14600" cy="21926"/>
            </a:xfrm>
            <a:custGeom>
              <a:avLst/>
              <a:gdLst/>
              <a:ahLst/>
              <a:cxnLst/>
              <a:rect l="l" t="t" r="r" b="b"/>
              <a:pathLst>
                <a:path w="544" h="817" extrusionOk="0">
                  <a:moveTo>
                    <a:pt x="105" y="0"/>
                  </a:moveTo>
                  <a:cubicBezTo>
                    <a:pt x="84" y="42"/>
                    <a:pt x="63" y="63"/>
                    <a:pt x="0" y="63"/>
                  </a:cubicBezTo>
                  <a:cubicBezTo>
                    <a:pt x="84" y="272"/>
                    <a:pt x="293" y="314"/>
                    <a:pt x="377" y="502"/>
                  </a:cubicBezTo>
                  <a:cubicBezTo>
                    <a:pt x="398" y="628"/>
                    <a:pt x="377" y="816"/>
                    <a:pt x="523" y="816"/>
                  </a:cubicBezTo>
                  <a:cubicBezTo>
                    <a:pt x="544" y="670"/>
                    <a:pt x="481" y="628"/>
                    <a:pt x="544" y="544"/>
                  </a:cubicBezTo>
                  <a:cubicBezTo>
                    <a:pt x="398" y="356"/>
                    <a:pt x="251" y="168"/>
                    <a:pt x="105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5"/>
            <p:cNvSpPr/>
            <p:nvPr/>
          </p:nvSpPr>
          <p:spPr>
            <a:xfrm>
              <a:off x="1928945" y="4416581"/>
              <a:ext cx="4509" cy="2845"/>
            </a:xfrm>
            <a:custGeom>
              <a:avLst/>
              <a:gdLst/>
              <a:ahLst/>
              <a:cxnLst/>
              <a:rect l="l" t="t" r="r" b="b"/>
              <a:pathLst>
                <a:path w="168" h="106" extrusionOk="0">
                  <a:moveTo>
                    <a:pt x="63" y="1"/>
                  </a:moveTo>
                  <a:cubicBezTo>
                    <a:pt x="0" y="1"/>
                    <a:pt x="84" y="105"/>
                    <a:pt x="168" y="105"/>
                  </a:cubicBezTo>
                  <a:cubicBezTo>
                    <a:pt x="126" y="63"/>
                    <a:pt x="105" y="21"/>
                    <a:pt x="6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5"/>
            <p:cNvSpPr/>
            <p:nvPr/>
          </p:nvSpPr>
          <p:spPr>
            <a:xfrm>
              <a:off x="2178243" y="4281814"/>
              <a:ext cx="2818" cy="1718"/>
            </a:xfrm>
            <a:custGeom>
              <a:avLst/>
              <a:gdLst/>
              <a:ahLst/>
              <a:cxnLst/>
              <a:rect l="l" t="t" r="r" b="b"/>
              <a:pathLst>
                <a:path w="105" h="64" extrusionOk="0">
                  <a:moveTo>
                    <a:pt x="63" y="1"/>
                  </a:moveTo>
                  <a:cubicBezTo>
                    <a:pt x="42" y="22"/>
                    <a:pt x="21" y="43"/>
                    <a:pt x="0" y="64"/>
                  </a:cubicBezTo>
                  <a:cubicBezTo>
                    <a:pt x="42" y="64"/>
                    <a:pt x="105" y="1"/>
                    <a:pt x="6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5"/>
            <p:cNvSpPr/>
            <p:nvPr/>
          </p:nvSpPr>
          <p:spPr>
            <a:xfrm>
              <a:off x="2166999" y="4236892"/>
              <a:ext cx="14626" cy="11835"/>
            </a:xfrm>
            <a:custGeom>
              <a:avLst/>
              <a:gdLst/>
              <a:ahLst/>
              <a:cxnLst/>
              <a:rect l="l" t="t" r="r" b="b"/>
              <a:pathLst>
                <a:path w="545" h="441" extrusionOk="0">
                  <a:moveTo>
                    <a:pt x="398" y="1"/>
                  </a:moveTo>
                  <a:lnTo>
                    <a:pt x="398" y="1"/>
                  </a:lnTo>
                  <a:cubicBezTo>
                    <a:pt x="231" y="85"/>
                    <a:pt x="22" y="127"/>
                    <a:pt x="1" y="336"/>
                  </a:cubicBezTo>
                  <a:cubicBezTo>
                    <a:pt x="126" y="378"/>
                    <a:pt x="231" y="440"/>
                    <a:pt x="378" y="440"/>
                  </a:cubicBezTo>
                  <a:cubicBezTo>
                    <a:pt x="419" y="294"/>
                    <a:pt x="545" y="127"/>
                    <a:pt x="398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5"/>
            <p:cNvSpPr/>
            <p:nvPr/>
          </p:nvSpPr>
          <p:spPr>
            <a:xfrm>
              <a:off x="2169817" y="4283505"/>
              <a:ext cx="10145" cy="12936"/>
            </a:xfrm>
            <a:custGeom>
              <a:avLst/>
              <a:gdLst/>
              <a:ahLst/>
              <a:cxnLst/>
              <a:rect l="l" t="t" r="r" b="b"/>
              <a:pathLst>
                <a:path w="378" h="482" extrusionOk="0">
                  <a:moveTo>
                    <a:pt x="314" y="1"/>
                  </a:moveTo>
                  <a:cubicBezTo>
                    <a:pt x="210" y="105"/>
                    <a:pt x="105" y="210"/>
                    <a:pt x="1" y="314"/>
                  </a:cubicBezTo>
                  <a:cubicBezTo>
                    <a:pt x="42" y="377"/>
                    <a:pt x="1" y="398"/>
                    <a:pt x="21" y="482"/>
                  </a:cubicBezTo>
                  <a:cubicBezTo>
                    <a:pt x="126" y="482"/>
                    <a:pt x="105" y="377"/>
                    <a:pt x="126" y="294"/>
                  </a:cubicBezTo>
                  <a:cubicBezTo>
                    <a:pt x="168" y="189"/>
                    <a:pt x="314" y="147"/>
                    <a:pt x="377" y="42"/>
                  </a:cubicBezTo>
                  <a:cubicBezTo>
                    <a:pt x="335" y="42"/>
                    <a:pt x="314" y="22"/>
                    <a:pt x="314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5"/>
            <p:cNvSpPr/>
            <p:nvPr/>
          </p:nvSpPr>
          <p:spPr>
            <a:xfrm>
              <a:off x="2079409" y="4121795"/>
              <a:ext cx="4536" cy="8454"/>
            </a:xfrm>
            <a:custGeom>
              <a:avLst/>
              <a:gdLst/>
              <a:ahLst/>
              <a:cxnLst/>
              <a:rect l="l" t="t" r="r" b="b"/>
              <a:pathLst>
                <a:path w="169" h="315" extrusionOk="0">
                  <a:moveTo>
                    <a:pt x="126" y="1"/>
                  </a:moveTo>
                  <a:cubicBezTo>
                    <a:pt x="64" y="63"/>
                    <a:pt x="1" y="105"/>
                    <a:pt x="1" y="231"/>
                  </a:cubicBezTo>
                  <a:cubicBezTo>
                    <a:pt x="22" y="273"/>
                    <a:pt x="64" y="314"/>
                    <a:pt x="105" y="314"/>
                  </a:cubicBezTo>
                  <a:cubicBezTo>
                    <a:pt x="126" y="210"/>
                    <a:pt x="168" y="84"/>
                    <a:pt x="126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5"/>
            <p:cNvSpPr/>
            <p:nvPr/>
          </p:nvSpPr>
          <p:spPr>
            <a:xfrm>
              <a:off x="2150737" y="4206031"/>
              <a:ext cx="25281" cy="38190"/>
            </a:xfrm>
            <a:custGeom>
              <a:avLst/>
              <a:gdLst/>
              <a:ahLst/>
              <a:cxnLst/>
              <a:rect l="l" t="t" r="r" b="b"/>
              <a:pathLst>
                <a:path w="942" h="1423" extrusionOk="0">
                  <a:moveTo>
                    <a:pt x="84" y="0"/>
                  </a:moveTo>
                  <a:cubicBezTo>
                    <a:pt x="42" y="126"/>
                    <a:pt x="105" y="230"/>
                    <a:pt x="84" y="356"/>
                  </a:cubicBezTo>
                  <a:cubicBezTo>
                    <a:pt x="84" y="419"/>
                    <a:pt x="0" y="544"/>
                    <a:pt x="0" y="586"/>
                  </a:cubicBezTo>
                  <a:cubicBezTo>
                    <a:pt x="0" y="607"/>
                    <a:pt x="21" y="628"/>
                    <a:pt x="21" y="649"/>
                  </a:cubicBezTo>
                  <a:cubicBezTo>
                    <a:pt x="21" y="649"/>
                    <a:pt x="42" y="670"/>
                    <a:pt x="42" y="670"/>
                  </a:cubicBezTo>
                  <a:cubicBezTo>
                    <a:pt x="168" y="795"/>
                    <a:pt x="419" y="837"/>
                    <a:pt x="481" y="963"/>
                  </a:cubicBezTo>
                  <a:cubicBezTo>
                    <a:pt x="502" y="858"/>
                    <a:pt x="544" y="733"/>
                    <a:pt x="523" y="670"/>
                  </a:cubicBezTo>
                  <a:lnTo>
                    <a:pt x="523" y="670"/>
                  </a:lnTo>
                  <a:cubicBezTo>
                    <a:pt x="628" y="733"/>
                    <a:pt x="502" y="858"/>
                    <a:pt x="502" y="984"/>
                  </a:cubicBezTo>
                  <a:cubicBezTo>
                    <a:pt x="544" y="1025"/>
                    <a:pt x="649" y="1109"/>
                    <a:pt x="586" y="1193"/>
                  </a:cubicBezTo>
                  <a:cubicBezTo>
                    <a:pt x="544" y="900"/>
                    <a:pt x="251" y="879"/>
                    <a:pt x="84" y="712"/>
                  </a:cubicBezTo>
                  <a:lnTo>
                    <a:pt x="84" y="712"/>
                  </a:lnTo>
                  <a:cubicBezTo>
                    <a:pt x="105" y="774"/>
                    <a:pt x="42" y="795"/>
                    <a:pt x="63" y="837"/>
                  </a:cubicBezTo>
                  <a:cubicBezTo>
                    <a:pt x="71" y="841"/>
                    <a:pt x="78" y="843"/>
                    <a:pt x="85" y="843"/>
                  </a:cubicBezTo>
                  <a:cubicBezTo>
                    <a:pt x="113" y="843"/>
                    <a:pt x="130" y="812"/>
                    <a:pt x="147" y="795"/>
                  </a:cubicBezTo>
                  <a:lnTo>
                    <a:pt x="147" y="795"/>
                  </a:lnTo>
                  <a:cubicBezTo>
                    <a:pt x="168" y="837"/>
                    <a:pt x="63" y="879"/>
                    <a:pt x="147" y="879"/>
                  </a:cubicBezTo>
                  <a:cubicBezTo>
                    <a:pt x="147" y="858"/>
                    <a:pt x="168" y="858"/>
                    <a:pt x="188" y="837"/>
                  </a:cubicBezTo>
                  <a:cubicBezTo>
                    <a:pt x="188" y="888"/>
                    <a:pt x="204" y="915"/>
                    <a:pt x="221" y="915"/>
                  </a:cubicBezTo>
                  <a:cubicBezTo>
                    <a:pt x="231" y="915"/>
                    <a:pt x="243" y="904"/>
                    <a:pt x="251" y="879"/>
                  </a:cubicBezTo>
                  <a:cubicBezTo>
                    <a:pt x="293" y="1025"/>
                    <a:pt x="314" y="942"/>
                    <a:pt x="398" y="1067"/>
                  </a:cubicBezTo>
                  <a:cubicBezTo>
                    <a:pt x="398" y="1052"/>
                    <a:pt x="432" y="1002"/>
                    <a:pt x="450" y="1002"/>
                  </a:cubicBezTo>
                  <a:cubicBezTo>
                    <a:pt x="456" y="1002"/>
                    <a:pt x="460" y="1009"/>
                    <a:pt x="460" y="1025"/>
                  </a:cubicBezTo>
                  <a:cubicBezTo>
                    <a:pt x="440" y="1025"/>
                    <a:pt x="419" y="1046"/>
                    <a:pt x="419" y="1088"/>
                  </a:cubicBezTo>
                  <a:cubicBezTo>
                    <a:pt x="523" y="1130"/>
                    <a:pt x="565" y="1318"/>
                    <a:pt x="523" y="1423"/>
                  </a:cubicBezTo>
                  <a:cubicBezTo>
                    <a:pt x="607" y="1277"/>
                    <a:pt x="837" y="1235"/>
                    <a:pt x="942" y="1109"/>
                  </a:cubicBezTo>
                  <a:cubicBezTo>
                    <a:pt x="586" y="795"/>
                    <a:pt x="398" y="356"/>
                    <a:pt x="8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5"/>
            <p:cNvSpPr/>
            <p:nvPr/>
          </p:nvSpPr>
          <p:spPr>
            <a:xfrm>
              <a:off x="2177679" y="4283505"/>
              <a:ext cx="590" cy="27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0" y="1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5"/>
            <p:cNvSpPr/>
            <p:nvPr/>
          </p:nvSpPr>
          <p:spPr>
            <a:xfrm>
              <a:off x="2150173" y="4222857"/>
              <a:ext cx="2254" cy="4536"/>
            </a:xfrm>
            <a:custGeom>
              <a:avLst/>
              <a:gdLst/>
              <a:ahLst/>
              <a:cxnLst/>
              <a:rect l="l" t="t" r="r" b="b"/>
              <a:pathLst>
                <a:path w="84" h="169" extrusionOk="0">
                  <a:moveTo>
                    <a:pt x="21" y="1"/>
                  </a:moveTo>
                  <a:cubicBezTo>
                    <a:pt x="42" y="64"/>
                    <a:pt x="63" y="106"/>
                    <a:pt x="0" y="126"/>
                  </a:cubicBezTo>
                  <a:cubicBezTo>
                    <a:pt x="21" y="147"/>
                    <a:pt x="42" y="168"/>
                    <a:pt x="63" y="168"/>
                  </a:cubicBezTo>
                  <a:cubicBezTo>
                    <a:pt x="63" y="147"/>
                    <a:pt x="84" y="85"/>
                    <a:pt x="63" y="43"/>
                  </a:cubicBezTo>
                  <a:lnTo>
                    <a:pt x="42" y="22"/>
                  </a:lnTo>
                  <a:cubicBezTo>
                    <a:pt x="42" y="22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5"/>
            <p:cNvSpPr/>
            <p:nvPr/>
          </p:nvSpPr>
          <p:spPr>
            <a:xfrm>
              <a:off x="2074364" y="4101024"/>
              <a:ext cx="7327" cy="25845"/>
            </a:xfrm>
            <a:custGeom>
              <a:avLst/>
              <a:gdLst/>
              <a:ahLst/>
              <a:cxnLst/>
              <a:rect l="l" t="t" r="r" b="b"/>
              <a:pathLst>
                <a:path w="273" h="963" extrusionOk="0">
                  <a:moveTo>
                    <a:pt x="168" y="461"/>
                  </a:moveTo>
                  <a:cubicBezTo>
                    <a:pt x="170" y="467"/>
                    <a:pt x="171" y="473"/>
                    <a:pt x="173" y="478"/>
                  </a:cubicBezTo>
                  <a:lnTo>
                    <a:pt x="173" y="478"/>
                  </a:lnTo>
                  <a:cubicBezTo>
                    <a:pt x="172" y="472"/>
                    <a:pt x="171" y="466"/>
                    <a:pt x="168" y="461"/>
                  </a:cubicBezTo>
                  <a:close/>
                  <a:moveTo>
                    <a:pt x="21" y="0"/>
                  </a:moveTo>
                  <a:cubicBezTo>
                    <a:pt x="21" y="84"/>
                    <a:pt x="42" y="147"/>
                    <a:pt x="21" y="231"/>
                  </a:cubicBezTo>
                  <a:cubicBezTo>
                    <a:pt x="21" y="272"/>
                    <a:pt x="1" y="356"/>
                    <a:pt x="1" y="398"/>
                  </a:cubicBezTo>
                  <a:cubicBezTo>
                    <a:pt x="1" y="524"/>
                    <a:pt x="126" y="544"/>
                    <a:pt x="147" y="649"/>
                  </a:cubicBezTo>
                  <a:cubicBezTo>
                    <a:pt x="147" y="565"/>
                    <a:pt x="168" y="482"/>
                    <a:pt x="168" y="461"/>
                  </a:cubicBezTo>
                  <a:lnTo>
                    <a:pt x="168" y="461"/>
                  </a:lnTo>
                  <a:cubicBezTo>
                    <a:pt x="168" y="461"/>
                    <a:pt x="168" y="461"/>
                    <a:pt x="168" y="461"/>
                  </a:cubicBezTo>
                  <a:lnTo>
                    <a:pt x="168" y="461"/>
                  </a:lnTo>
                  <a:cubicBezTo>
                    <a:pt x="124" y="305"/>
                    <a:pt x="84" y="138"/>
                    <a:pt x="21" y="0"/>
                  </a:cubicBezTo>
                  <a:close/>
                  <a:moveTo>
                    <a:pt x="173" y="478"/>
                  </a:moveTo>
                  <a:cubicBezTo>
                    <a:pt x="179" y="523"/>
                    <a:pt x="147" y="594"/>
                    <a:pt x="147" y="649"/>
                  </a:cubicBezTo>
                  <a:cubicBezTo>
                    <a:pt x="168" y="691"/>
                    <a:pt x="189" y="754"/>
                    <a:pt x="168" y="796"/>
                  </a:cubicBezTo>
                  <a:cubicBezTo>
                    <a:pt x="168" y="607"/>
                    <a:pt x="84" y="586"/>
                    <a:pt x="21" y="482"/>
                  </a:cubicBezTo>
                  <a:cubicBezTo>
                    <a:pt x="21" y="524"/>
                    <a:pt x="1" y="524"/>
                    <a:pt x="21" y="565"/>
                  </a:cubicBezTo>
                  <a:cubicBezTo>
                    <a:pt x="42" y="565"/>
                    <a:pt x="42" y="545"/>
                    <a:pt x="42" y="544"/>
                  </a:cubicBezTo>
                  <a:lnTo>
                    <a:pt x="42" y="544"/>
                  </a:lnTo>
                  <a:cubicBezTo>
                    <a:pt x="42" y="565"/>
                    <a:pt x="21" y="586"/>
                    <a:pt x="42" y="607"/>
                  </a:cubicBezTo>
                  <a:cubicBezTo>
                    <a:pt x="42" y="586"/>
                    <a:pt x="42" y="586"/>
                    <a:pt x="63" y="565"/>
                  </a:cubicBezTo>
                  <a:lnTo>
                    <a:pt x="63" y="565"/>
                  </a:lnTo>
                  <a:cubicBezTo>
                    <a:pt x="50" y="606"/>
                    <a:pt x="54" y="629"/>
                    <a:pt x="64" y="629"/>
                  </a:cubicBezTo>
                  <a:cubicBezTo>
                    <a:pt x="69" y="629"/>
                    <a:pt x="77" y="622"/>
                    <a:pt x="84" y="607"/>
                  </a:cubicBezTo>
                  <a:cubicBezTo>
                    <a:pt x="84" y="691"/>
                    <a:pt x="84" y="649"/>
                    <a:pt x="126" y="712"/>
                  </a:cubicBezTo>
                  <a:cubicBezTo>
                    <a:pt x="126" y="712"/>
                    <a:pt x="126" y="677"/>
                    <a:pt x="135" y="677"/>
                  </a:cubicBezTo>
                  <a:cubicBezTo>
                    <a:pt x="138" y="677"/>
                    <a:pt x="142" y="680"/>
                    <a:pt x="147" y="691"/>
                  </a:cubicBezTo>
                  <a:cubicBezTo>
                    <a:pt x="126" y="691"/>
                    <a:pt x="126" y="712"/>
                    <a:pt x="126" y="733"/>
                  </a:cubicBezTo>
                  <a:cubicBezTo>
                    <a:pt x="147" y="775"/>
                    <a:pt x="168" y="900"/>
                    <a:pt x="168" y="963"/>
                  </a:cubicBezTo>
                  <a:cubicBezTo>
                    <a:pt x="189" y="858"/>
                    <a:pt x="252" y="837"/>
                    <a:pt x="273" y="754"/>
                  </a:cubicBezTo>
                  <a:cubicBezTo>
                    <a:pt x="233" y="674"/>
                    <a:pt x="202" y="578"/>
                    <a:pt x="173" y="478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5"/>
            <p:cNvSpPr/>
            <p:nvPr/>
          </p:nvSpPr>
          <p:spPr>
            <a:xfrm>
              <a:off x="2062020" y="4077999"/>
              <a:ext cx="8991" cy="23053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84" y="1"/>
                  </a:moveTo>
                  <a:cubicBezTo>
                    <a:pt x="84" y="63"/>
                    <a:pt x="84" y="105"/>
                    <a:pt x="84" y="168"/>
                  </a:cubicBezTo>
                  <a:cubicBezTo>
                    <a:pt x="63" y="210"/>
                    <a:pt x="63" y="231"/>
                    <a:pt x="63" y="252"/>
                  </a:cubicBezTo>
                  <a:cubicBezTo>
                    <a:pt x="42" y="440"/>
                    <a:pt x="21" y="649"/>
                    <a:pt x="0" y="817"/>
                  </a:cubicBezTo>
                  <a:cubicBezTo>
                    <a:pt x="17" y="817"/>
                    <a:pt x="30" y="813"/>
                    <a:pt x="42" y="813"/>
                  </a:cubicBezTo>
                  <a:cubicBezTo>
                    <a:pt x="59" y="813"/>
                    <a:pt x="71" y="821"/>
                    <a:pt x="84" y="858"/>
                  </a:cubicBezTo>
                  <a:cubicBezTo>
                    <a:pt x="97" y="833"/>
                    <a:pt x="110" y="815"/>
                    <a:pt x="123" y="815"/>
                  </a:cubicBezTo>
                  <a:cubicBezTo>
                    <a:pt x="131" y="815"/>
                    <a:pt x="139" y="822"/>
                    <a:pt x="147" y="838"/>
                  </a:cubicBezTo>
                  <a:cubicBezTo>
                    <a:pt x="147" y="796"/>
                    <a:pt x="168" y="796"/>
                    <a:pt x="147" y="754"/>
                  </a:cubicBezTo>
                  <a:cubicBezTo>
                    <a:pt x="126" y="754"/>
                    <a:pt x="126" y="733"/>
                    <a:pt x="105" y="712"/>
                  </a:cubicBezTo>
                  <a:cubicBezTo>
                    <a:pt x="109" y="708"/>
                    <a:pt x="113" y="706"/>
                    <a:pt x="117" y="706"/>
                  </a:cubicBezTo>
                  <a:cubicBezTo>
                    <a:pt x="134" y="706"/>
                    <a:pt x="151" y="733"/>
                    <a:pt x="168" y="733"/>
                  </a:cubicBezTo>
                  <a:cubicBezTo>
                    <a:pt x="189" y="649"/>
                    <a:pt x="272" y="566"/>
                    <a:pt x="272" y="545"/>
                  </a:cubicBezTo>
                  <a:cubicBezTo>
                    <a:pt x="293" y="545"/>
                    <a:pt x="314" y="566"/>
                    <a:pt x="335" y="586"/>
                  </a:cubicBezTo>
                  <a:cubicBezTo>
                    <a:pt x="314" y="377"/>
                    <a:pt x="293" y="189"/>
                    <a:pt x="25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5"/>
            <p:cNvSpPr/>
            <p:nvPr/>
          </p:nvSpPr>
          <p:spPr>
            <a:xfrm>
              <a:off x="2108606" y="4162799"/>
              <a:ext cx="30917" cy="43262"/>
            </a:xfrm>
            <a:custGeom>
              <a:avLst/>
              <a:gdLst/>
              <a:ahLst/>
              <a:cxnLst/>
              <a:rect l="l" t="t" r="r" b="b"/>
              <a:pathLst>
                <a:path w="1152" h="1612" extrusionOk="0">
                  <a:moveTo>
                    <a:pt x="712" y="0"/>
                  </a:moveTo>
                  <a:cubicBezTo>
                    <a:pt x="608" y="0"/>
                    <a:pt x="629" y="105"/>
                    <a:pt x="545" y="167"/>
                  </a:cubicBezTo>
                  <a:cubicBezTo>
                    <a:pt x="503" y="209"/>
                    <a:pt x="377" y="230"/>
                    <a:pt x="315" y="293"/>
                  </a:cubicBezTo>
                  <a:cubicBezTo>
                    <a:pt x="252" y="398"/>
                    <a:pt x="294" y="502"/>
                    <a:pt x="273" y="628"/>
                  </a:cubicBezTo>
                  <a:cubicBezTo>
                    <a:pt x="273" y="670"/>
                    <a:pt x="210" y="711"/>
                    <a:pt x="210" y="753"/>
                  </a:cubicBezTo>
                  <a:cubicBezTo>
                    <a:pt x="147" y="1025"/>
                    <a:pt x="85" y="1339"/>
                    <a:pt x="1" y="1548"/>
                  </a:cubicBezTo>
                  <a:cubicBezTo>
                    <a:pt x="50" y="1562"/>
                    <a:pt x="92" y="1565"/>
                    <a:pt x="130" y="1565"/>
                  </a:cubicBezTo>
                  <a:cubicBezTo>
                    <a:pt x="149" y="1565"/>
                    <a:pt x="167" y="1564"/>
                    <a:pt x="184" y="1564"/>
                  </a:cubicBezTo>
                  <a:cubicBezTo>
                    <a:pt x="236" y="1564"/>
                    <a:pt x="283" y="1569"/>
                    <a:pt x="336" y="1611"/>
                  </a:cubicBezTo>
                  <a:cubicBezTo>
                    <a:pt x="375" y="1585"/>
                    <a:pt x="407" y="1558"/>
                    <a:pt x="440" y="1558"/>
                  </a:cubicBezTo>
                  <a:cubicBezTo>
                    <a:pt x="460" y="1558"/>
                    <a:pt x="480" y="1567"/>
                    <a:pt x="503" y="1590"/>
                  </a:cubicBezTo>
                  <a:cubicBezTo>
                    <a:pt x="503" y="1527"/>
                    <a:pt x="566" y="1527"/>
                    <a:pt x="566" y="1465"/>
                  </a:cubicBezTo>
                  <a:cubicBezTo>
                    <a:pt x="482" y="1465"/>
                    <a:pt x="440" y="1444"/>
                    <a:pt x="398" y="1402"/>
                  </a:cubicBezTo>
                  <a:cubicBezTo>
                    <a:pt x="482" y="1402"/>
                    <a:pt x="503" y="1444"/>
                    <a:pt x="608" y="1444"/>
                  </a:cubicBezTo>
                  <a:cubicBezTo>
                    <a:pt x="691" y="1339"/>
                    <a:pt x="922" y="1214"/>
                    <a:pt x="922" y="1193"/>
                  </a:cubicBezTo>
                  <a:cubicBezTo>
                    <a:pt x="941" y="1189"/>
                    <a:pt x="959" y="1187"/>
                    <a:pt x="975" y="1187"/>
                  </a:cubicBezTo>
                  <a:cubicBezTo>
                    <a:pt x="1044" y="1187"/>
                    <a:pt x="1084" y="1218"/>
                    <a:pt x="1152" y="1235"/>
                  </a:cubicBezTo>
                  <a:cubicBezTo>
                    <a:pt x="1047" y="774"/>
                    <a:pt x="901" y="398"/>
                    <a:pt x="71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5"/>
            <p:cNvSpPr/>
            <p:nvPr/>
          </p:nvSpPr>
          <p:spPr>
            <a:xfrm>
              <a:off x="2074364" y="4527760"/>
              <a:ext cx="3328" cy="11889"/>
            </a:xfrm>
            <a:custGeom>
              <a:avLst/>
              <a:gdLst/>
              <a:ahLst/>
              <a:cxnLst/>
              <a:rect l="l" t="t" r="r" b="b"/>
              <a:pathLst>
                <a:path w="124" h="443" extrusionOk="0">
                  <a:moveTo>
                    <a:pt x="63" y="0"/>
                  </a:moveTo>
                  <a:cubicBezTo>
                    <a:pt x="1" y="63"/>
                    <a:pt x="105" y="272"/>
                    <a:pt x="63" y="440"/>
                  </a:cubicBezTo>
                  <a:cubicBezTo>
                    <a:pt x="66" y="442"/>
                    <a:pt x="69" y="443"/>
                    <a:pt x="72" y="443"/>
                  </a:cubicBezTo>
                  <a:cubicBezTo>
                    <a:pt x="124" y="443"/>
                    <a:pt x="103" y="60"/>
                    <a:pt x="63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5"/>
            <p:cNvSpPr/>
            <p:nvPr/>
          </p:nvSpPr>
          <p:spPr>
            <a:xfrm>
              <a:off x="1971612" y="4318310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extrusionOk="0">
                  <a:moveTo>
                    <a:pt x="1" y="43"/>
                  </a:moveTo>
                  <a:cubicBezTo>
                    <a:pt x="21" y="22"/>
                    <a:pt x="42" y="1"/>
                    <a:pt x="42" y="1"/>
                  </a:cubicBezTo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5"/>
            <p:cNvSpPr/>
            <p:nvPr/>
          </p:nvSpPr>
          <p:spPr>
            <a:xfrm>
              <a:off x="1971612" y="4318310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fill="none" extrusionOk="0">
                  <a:moveTo>
                    <a:pt x="1" y="43"/>
                  </a:moveTo>
                  <a:cubicBezTo>
                    <a:pt x="21" y="22"/>
                    <a:pt x="42" y="1"/>
                    <a:pt x="42" y="1"/>
                  </a:cubicBez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5"/>
            <p:cNvSpPr/>
            <p:nvPr/>
          </p:nvSpPr>
          <p:spPr>
            <a:xfrm>
              <a:off x="2079973" y="4418272"/>
              <a:ext cx="1718" cy="2254"/>
            </a:xfrm>
            <a:custGeom>
              <a:avLst/>
              <a:gdLst/>
              <a:ahLst/>
              <a:cxnLst/>
              <a:rect l="l" t="t" r="r" b="b"/>
              <a:pathLst>
                <a:path w="64" h="84" extrusionOk="0">
                  <a:moveTo>
                    <a:pt x="64" y="0"/>
                  </a:moveTo>
                  <a:lnTo>
                    <a:pt x="64" y="0"/>
                  </a:lnTo>
                  <a:cubicBezTo>
                    <a:pt x="63" y="42"/>
                    <a:pt x="22" y="63"/>
                    <a:pt x="1" y="84"/>
                  </a:cubicBezTo>
                  <a:cubicBezTo>
                    <a:pt x="22" y="84"/>
                    <a:pt x="63" y="63"/>
                    <a:pt x="6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5"/>
            <p:cNvSpPr/>
            <p:nvPr/>
          </p:nvSpPr>
          <p:spPr>
            <a:xfrm>
              <a:off x="2057512" y="4470494"/>
              <a:ext cx="19699" cy="54480"/>
            </a:xfrm>
            <a:custGeom>
              <a:avLst/>
              <a:gdLst/>
              <a:ahLst/>
              <a:cxnLst/>
              <a:rect l="l" t="t" r="r" b="b"/>
              <a:pathLst>
                <a:path w="734" h="2030" extrusionOk="0">
                  <a:moveTo>
                    <a:pt x="524" y="0"/>
                  </a:moveTo>
                  <a:lnTo>
                    <a:pt x="524" y="0"/>
                  </a:lnTo>
                  <a:cubicBezTo>
                    <a:pt x="482" y="377"/>
                    <a:pt x="461" y="733"/>
                    <a:pt x="629" y="1046"/>
                  </a:cubicBezTo>
                  <a:cubicBezTo>
                    <a:pt x="617" y="1049"/>
                    <a:pt x="607" y="1051"/>
                    <a:pt x="598" y="1051"/>
                  </a:cubicBezTo>
                  <a:cubicBezTo>
                    <a:pt x="544" y="1051"/>
                    <a:pt x="542" y="1002"/>
                    <a:pt x="524" y="984"/>
                  </a:cubicBezTo>
                  <a:cubicBezTo>
                    <a:pt x="398" y="1360"/>
                    <a:pt x="43" y="1674"/>
                    <a:pt x="1" y="2030"/>
                  </a:cubicBezTo>
                  <a:cubicBezTo>
                    <a:pt x="189" y="1737"/>
                    <a:pt x="377" y="1151"/>
                    <a:pt x="629" y="1151"/>
                  </a:cubicBezTo>
                  <a:cubicBezTo>
                    <a:pt x="597" y="1040"/>
                    <a:pt x="733" y="989"/>
                    <a:pt x="710" y="989"/>
                  </a:cubicBezTo>
                  <a:cubicBezTo>
                    <a:pt x="703" y="989"/>
                    <a:pt x="679" y="994"/>
                    <a:pt x="629" y="1005"/>
                  </a:cubicBezTo>
                  <a:cubicBezTo>
                    <a:pt x="587" y="670"/>
                    <a:pt x="587" y="398"/>
                    <a:pt x="524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5"/>
            <p:cNvSpPr/>
            <p:nvPr/>
          </p:nvSpPr>
          <p:spPr>
            <a:xfrm>
              <a:off x="2071546" y="4465985"/>
              <a:ext cx="1154" cy="4536"/>
            </a:xfrm>
            <a:custGeom>
              <a:avLst/>
              <a:gdLst/>
              <a:ahLst/>
              <a:cxnLst/>
              <a:rect l="l" t="t" r="r" b="b"/>
              <a:pathLst>
                <a:path w="43" h="169" extrusionOk="0">
                  <a:moveTo>
                    <a:pt x="43" y="1"/>
                  </a:moveTo>
                  <a:lnTo>
                    <a:pt x="43" y="1"/>
                  </a:lnTo>
                  <a:cubicBezTo>
                    <a:pt x="22" y="22"/>
                    <a:pt x="1" y="64"/>
                    <a:pt x="1" y="105"/>
                  </a:cubicBezTo>
                  <a:cubicBezTo>
                    <a:pt x="1" y="126"/>
                    <a:pt x="1" y="147"/>
                    <a:pt x="1" y="168"/>
                  </a:cubicBezTo>
                  <a:cubicBezTo>
                    <a:pt x="22" y="126"/>
                    <a:pt x="22" y="64"/>
                    <a:pt x="43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5"/>
            <p:cNvSpPr/>
            <p:nvPr/>
          </p:nvSpPr>
          <p:spPr>
            <a:xfrm>
              <a:off x="2013717" y="4434051"/>
              <a:ext cx="23617" cy="10628"/>
            </a:xfrm>
            <a:custGeom>
              <a:avLst/>
              <a:gdLst/>
              <a:ahLst/>
              <a:cxnLst/>
              <a:rect l="l" t="t" r="r" b="b"/>
              <a:pathLst>
                <a:path w="880" h="396" extrusionOk="0">
                  <a:moveTo>
                    <a:pt x="756" y="0"/>
                  </a:moveTo>
                  <a:cubicBezTo>
                    <a:pt x="499" y="0"/>
                    <a:pt x="107" y="183"/>
                    <a:pt x="1" y="396"/>
                  </a:cubicBezTo>
                  <a:cubicBezTo>
                    <a:pt x="336" y="166"/>
                    <a:pt x="503" y="207"/>
                    <a:pt x="880" y="19"/>
                  </a:cubicBezTo>
                  <a:cubicBezTo>
                    <a:pt x="844" y="6"/>
                    <a:pt x="802" y="0"/>
                    <a:pt x="756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5"/>
            <p:cNvSpPr/>
            <p:nvPr/>
          </p:nvSpPr>
          <p:spPr>
            <a:xfrm>
              <a:off x="2064811" y="4489010"/>
              <a:ext cx="6763" cy="6763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" y="1"/>
                  </a:moveTo>
                  <a:cubicBezTo>
                    <a:pt x="64" y="105"/>
                    <a:pt x="168" y="147"/>
                    <a:pt x="210" y="252"/>
                  </a:cubicBezTo>
                  <a:cubicBezTo>
                    <a:pt x="252" y="210"/>
                    <a:pt x="126" y="1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5"/>
            <p:cNvSpPr/>
            <p:nvPr/>
          </p:nvSpPr>
          <p:spPr>
            <a:xfrm>
              <a:off x="2065938" y="4480208"/>
              <a:ext cx="2040" cy="1369"/>
            </a:xfrm>
            <a:custGeom>
              <a:avLst/>
              <a:gdLst/>
              <a:ahLst/>
              <a:cxnLst/>
              <a:rect l="l" t="t" r="r" b="b"/>
              <a:pathLst>
                <a:path w="76" h="51" extrusionOk="0">
                  <a:moveTo>
                    <a:pt x="41" y="0"/>
                  </a:moveTo>
                  <a:cubicBezTo>
                    <a:pt x="31" y="0"/>
                    <a:pt x="18" y="4"/>
                    <a:pt x="1" y="15"/>
                  </a:cubicBezTo>
                  <a:cubicBezTo>
                    <a:pt x="16" y="41"/>
                    <a:pt x="31" y="50"/>
                    <a:pt x="42" y="50"/>
                  </a:cubicBezTo>
                  <a:cubicBezTo>
                    <a:pt x="68" y="50"/>
                    <a:pt x="76" y="0"/>
                    <a:pt x="4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5"/>
            <p:cNvSpPr/>
            <p:nvPr/>
          </p:nvSpPr>
          <p:spPr>
            <a:xfrm>
              <a:off x="2055848" y="4472157"/>
              <a:ext cx="14063" cy="22490"/>
            </a:xfrm>
            <a:custGeom>
              <a:avLst/>
              <a:gdLst/>
              <a:ahLst/>
              <a:cxnLst/>
              <a:rect l="l" t="t" r="r" b="b"/>
              <a:pathLst>
                <a:path w="524" h="838" extrusionOk="0">
                  <a:moveTo>
                    <a:pt x="481" y="1"/>
                  </a:moveTo>
                  <a:cubicBezTo>
                    <a:pt x="377" y="189"/>
                    <a:pt x="293" y="399"/>
                    <a:pt x="167" y="545"/>
                  </a:cubicBezTo>
                  <a:cubicBezTo>
                    <a:pt x="76" y="545"/>
                    <a:pt x="96" y="501"/>
                    <a:pt x="65" y="501"/>
                  </a:cubicBezTo>
                  <a:cubicBezTo>
                    <a:pt x="53" y="501"/>
                    <a:pt x="34" y="507"/>
                    <a:pt x="0" y="524"/>
                  </a:cubicBezTo>
                  <a:cubicBezTo>
                    <a:pt x="21" y="566"/>
                    <a:pt x="84" y="587"/>
                    <a:pt x="167" y="587"/>
                  </a:cubicBezTo>
                  <a:cubicBezTo>
                    <a:pt x="167" y="712"/>
                    <a:pt x="63" y="712"/>
                    <a:pt x="63" y="838"/>
                  </a:cubicBezTo>
                  <a:cubicBezTo>
                    <a:pt x="251" y="754"/>
                    <a:pt x="230" y="440"/>
                    <a:pt x="335" y="336"/>
                  </a:cubicBezTo>
                  <a:cubicBezTo>
                    <a:pt x="356" y="315"/>
                    <a:pt x="377" y="315"/>
                    <a:pt x="377" y="315"/>
                  </a:cubicBezTo>
                  <a:cubicBezTo>
                    <a:pt x="377" y="294"/>
                    <a:pt x="377" y="294"/>
                    <a:pt x="377" y="294"/>
                  </a:cubicBezTo>
                  <a:cubicBezTo>
                    <a:pt x="377" y="294"/>
                    <a:pt x="523" y="85"/>
                    <a:pt x="48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5"/>
            <p:cNvSpPr/>
            <p:nvPr/>
          </p:nvSpPr>
          <p:spPr>
            <a:xfrm>
              <a:off x="2042350" y="4481630"/>
              <a:ext cx="19135" cy="1557"/>
            </a:xfrm>
            <a:custGeom>
              <a:avLst/>
              <a:gdLst/>
              <a:ahLst/>
              <a:cxnLst/>
              <a:rect l="l" t="t" r="r" b="b"/>
              <a:pathLst>
                <a:path w="713" h="58" extrusionOk="0">
                  <a:moveTo>
                    <a:pt x="521" y="0"/>
                  </a:moveTo>
                  <a:cubicBezTo>
                    <a:pt x="407" y="0"/>
                    <a:pt x="274" y="13"/>
                    <a:pt x="189" y="25"/>
                  </a:cubicBezTo>
                  <a:cubicBezTo>
                    <a:pt x="0" y="49"/>
                    <a:pt x="5" y="58"/>
                    <a:pt x="94" y="58"/>
                  </a:cubicBezTo>
                  <a:cubicBezTo>
                    <a:pt x="232" y="58"/>
                    <a:pt x="572" y="37"/>
                    <a:pt x="712" y="25"/>
                  </a:cubicBezTo>
                  <a:cubicBezTo>
                    <a:pt x="677" y="7"/>
                    <a:pt x="604" y="0"/>
                    <a:pt x="5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5"/>
            <p:cNvSpPr/>
            <p:nvPr/>
          </p:nvSpPr>
          <p:spPr>
            <a:xfrm>
              <a:off x="1998555" y="4447979"/>
              <a:ext cx="10145" cy="6414"/>
            </a:xfrm>
            <a:custGeom>
              <a:avLst/>
              <a:gdLst/>
              <a:ahLst/>
              <a:cxnLst/>
              <a:rect l="l" t="t" r="r" b="b"/>
              <a:pathLst>
                <a:path w="378" h="239" extrusionOk="0">
                  <a:moveTo>
                    <a:pt x="365" y="1"/>
                  </a:moveTo>
                  <a:cubicBezTo>
                    <a:pt x="280" y="1"/>
                    <a:pt x="140" y="193"/>
                    <a:pt x="1" y="232"/>
                  </a:cubicBezTo>
                  <a:cubicBezTo>
                    <a:pt x="12" y="237"/>
                    <a:pt x="24" y="239"/>
                    <a:pt x="37" y="239"/>
                  </a:cubicBezTo>
                  <a:cubicBezTo>
                    <a:pt x="145" y="239"/>
                    <a:pt x="303" y="96"/>
                    <a:pt x="377" y="2"/>
                  </a:cubicBezTo>
                  <a:cubicBezTo>
                    <a:pt x="374" y="1"/>
                    <a:pt x="369" y="1"/>
                    <a:pt x="36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5"/>
            <p:cNvSpPr/>
            <p:nvPr/>
          </p:nvSpPr>
          <p:spPr>
            <a:xfrm>
              <a:off x="2080617" y="4348071"/>
              <a:ext cx="2764" cy="6897"/>
            </a:xfrm>
            <a:custGeom>
              <a:avLst/>
              <a:gdLst/>
              <a:ahLst/>
              <a:cxnLst/>
              <a:rect l="l" t="t" r="r" b="b"/>
              <a:pathLst>
                <a:path w="103" h="257" extrusionOk="0">
                  <a:moveTo>
                    <a:pt x="40" y="1"/>
                  </a:moveTo>
                  <a:lnTo>
                    <a:pt x="40" y="1"/>
                  </a:lnTo>
                  <a:cubicBezTo>
                    <a:pt x="20" y="40"/>
                    <a:pt x="1" y="257"/>
                    <a:pt x="31" y="257"/>
                  </a:cubicBezTo>
                  <a:cubicBezTo>
                    <a:pt x="34" y="257"/>
                    <a:pt x="36" y="255"/>
                    <a:pt x="40" y="252"/>
                  </a:cubicBezTo>
                  <a:cubicBezTo>
                    <a:pt x="19" y="147"/>
                    <a:pt x="102" y="43"/>
                    <a:pt x="4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5"/>
            <p:cNvSpPr/>
            <p:nvPr/>
          </p:nvSpPr>
          <p:spPr>
            <a:xfrm>
              <a:off x="2151300" y="4223420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0" y="1"/>
                  </a:moveTo>
                  <a:lnTo>
                    <a:pt x="21" y="22"/>
                  </a:lnTo>
                  <a:cubicBezTo>
                    <a:pt x="21" y="22"/>
                    <a:pt x="21" y="1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5"/>
            <p:cNvSpPr/>
            <p:nvPr/>
          </p:nvSpPr>
          <p:spPr>
            <a:xfrm>
              <a:off x="2151300" y="4223420"/>
              <a:ext cx="564" cy="590"/>
            </a:xfrm>
            <a:custGeom>
              <a:avLst/>
              <a:gdLst/>
              <a:ahLst/>
              <a:cxnLst/>
              <a:rect l="l" t="t" r="r" b="b"/>
              <a:pathLst>
                <a:path w="21" h="22" fill="none" extrusionOk="0">
                  <a:moveTo>
                    <a:pt x="0" y="1"/>
                  </a:moveTo>
                  <a:cubicBezTo>
                    <a:pt x="21" y="1"/>
                    <a:pt x="21" y="22"/>
                    <a:pt x="21" y="22"/>
                  </a:cubicBez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5"/>
            <p:cNvSpPr/>
            <p:nvPr/>
          </p:nvSpPr>
          <p:spPr>
            <a:xfrm>
              <a:off x="2084481" y="4311011"/>
              <a:ext cx="564" cy="3408"/>
            </a:xfrm>
            <a:custGeom>
              <a:avLst/>
              <a:gdLst/>
              <a:ahLst/>
              <a:cxnLst/>
              <a:rect l="l" t="t" r="r" b="b"/>
              <a:pathLst>
                <a:path w="21" h="127" extrusionOk="0">
                  <a:moveTo>
                    <a:pt x="0" y="1"/>
                  </a:moveTo>
                  <a:cubicBezTo>
                    <a:pt x="0" y="43"/>
                    <a:pt x="0" y="85"/>
                    <a:pt x="21" y="126"/>
                  </a:cubicBezTo>
                  <a:cubicBezTo>
                    <a:pt x="21" y="106"/>
                    <a:pt x="21" y="85"/>
                    <a:pt x="21" y="64"/>
                  </a:cubicBezTo>
                  <a:cubicBezTo>
                    <a:pt x="21" y="43"/>
                    <a:pt x="0" y="22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5"/>
            <p:cNvSpPr/>
            <p:nvPr/>
          </p:nvSpPr>
          <p:spPr>
            <a:xfrm>
              <a:off x="2081261" y="4314392"/>
              <a:ext cx="13338" cy="32044"/>
            </a:xfrm>
            <a:custGeom>
              <a:avLst/>
              <a:gdLst/>
              <a:ahLst/>
              <a:cxnLst/>
              <a:rect l="l" t="t" r="r" b="b"/>
              <a:pathLst>
                <a:path w="497" h="1194" extrusionOk="0">
                  <a:moveTo>
                    <a:pt x="141" y="0"/>
                  </a:moveTo>
                  <a:cubicBezTo>
                    <a:pt x="99" y="231"/>
                    <a:pt x="99" y="377"/>
                    <a:pt x="78" y="586"/>
                  </a:cubicBezTo>
                  <a:cubicBezTo>
                    <a:pt x="44" y="581"/>
                    <a:pt x="27" y="579"/>
                    <a:pt x="20" y="579"/>
                  </a:cubicBezTo>
                  <a:cubicBezTo>
                    <a:pt x="0" y="579"/>
                    <a:pt x="94" y="606"/>
                    <a:pt x="78" y="670"/>
                  </a:cubicBezTo>
                  <a:cubicBezTo>
                    <a:pt x="225" y="670"/>
                    <a:pt x="371" y="1026"/>
                    <a:pt x="497" y="1193"/>
                  </a:cubicBezTo>
                  <a:cubicBezTo>
                    <a:pt x="476" y="984"/>
                    <a:pt x="225" y="796"/>
                    <a:pt x="141" y="565"/>
                  </a:cubicBezTo>
                  <a:cubicBezTo>
                    <a:pt x="120" y="565"/>
                    <a:pt x="120" y="607"/>
                    <a:pt x="78" y="607"/>
                  </a:cubicBezTo>
                  <a:cubicBezTo>
                    <a:pt x="183" y="419"/>
                    <a:pt x="162" y="210"/>
                    <a:pt x="14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5"/>
            <p:cNvSpPr/>
            <p:nvPr/>
          </p:nvSpPr>
          <p:spPr>
            <a:xfrm>
              <a:off x="1885579" y="3111120"/>
              <a:ext cx="324707" cy="1354999"/>
            </a:xfrm>
            <a:custGeom>
              <a:avLst/>
              <a:gdLst/>
              <a:ahLst/>
              <a:cxnLst/>
              <a:rect l="l" t="t" r="r" b="b"/>
              <a:pathLst>
                <a:path w="12099" h="50489" extrusionOk="0">
                  <a:moveTo>
                    <a:pt x="6826" y="36031"/>
                  </a:moveTo>
                  <a:cubicBezTo>
                    <a:pt x="6868" y="36219"/>
                    <a:pt x="6889" y="36407"/>
                    <a:pt x="6910" y="36616"/>
                  </a:cubicBezTo>
                  <a:cubicBezTo>
                    <a:pt x="6893" y="36616"/>
                    <a:pt x="6877" y="36590"/>
                    <a:pt x="6860" y="36590"/>
                  </a:cubicBezTo>
                  <a:cubicBezTo>
                    <a:pt x="6856" y="36590"/>
                    <a:pt x="6851" y="36591"/>
                    <a:pt x="6847" y="36596"/>
                  </a:cubicBezTo>
                  <a:cubicBezTo>
                    <a:pt x="6847" y="36616"/>
                    <a:pt x="6764" y="36700"/>
                    <a:pt x="6743" y="36763"/>
                  </a:cubicBezTo>
                  <a:cubicBezTo>
                    <a:pt x="6726" y="36763"/>
                    <a:pt x="6709" y="36736"/>
                    <a:pt x="6692" y="36736"/>
                  </a:cubicBezTo>
                  <a:cubicBezTo>
                    <a:pt x="6688" y="36736"/>
                    <a:pt x="6684" y="36738"/>
                    <a:pt x="6680" y="36742"/>
                  </a:cubicBezTo>
                  <a:cubicBezTo>
                    <a:pt x="6701" y="36763"/>
                    <a:pt x="6701" y="36784"/>
                    <a:pt x="6722" y="36784"/>
                  </a:cubicBezTo>
                  <a:cubicBezTo>
                    <a:pt x="6743" y="36826"/>
                    <a:pt x="6722" y="36826"/>
                    <a:pt x="6722" y="36868"/>
                  </a:cubicBezTo>
                  <a:cubicBezTo>
                    <a:pt x="6714" y="36852"/>
                    <a:pt x="6706" y="36845"/>
                    <a:pt x="6698" y="36845"/>
                  </a:cubicBezTo>
                  <a:cubicBezTo>
                    <a:pt x="6685" y="36845"/>
                    <a:pt x="6672" y="36863"/>
                    <a:pt x="6659" y="36888"/>
                  </a:cubicBezTo>
                  <a:cubicBezTo>
                    <a:pt x="6648" y="36857"/>
                    <a:pt x="6638" y="36852"/>
                    <a:pt x="6625" y="36852"/>
                  </a:cubicBezTo>
                  <a:cubicBezTo>
                    <a:pt x="6618" y="36852"/>
                    <a:pt x="6611" y="36853"/>
                    <a:pt x="6603" y="36853"/>
                  </a:cubicBezTo>
                  <a:cubicBezTo>
                    <a:pt x="6595" y="36853"/>
                    <a:pt x="6586" y="36852"/>
                    <a:pt x="6575" y="36847"/>
                  </a:cubicBezTo>
                  <a:cubicBezTo>
                    <a:pt x="6596" y="36679"/>
                    <a:pt x="6617" y="36470"/>
                    <a:pt x="6638" y="36303"/>
                  </a:cubicBezTo>
                  <a:cubicBezTo>
                    <a:pt x="6638" y="36261"/>
                    <a:pt x="6638" y="36240"/>
                    <a:pt x="6659" y="36198"/>
                  </a:cubicBezTo>
                  <a:cubicBezTo>
                    <a:pt x="6659" y="36135"/>
                    <a:pt x="6659" y="36093"/>
                    <a:pt x="6659" y="36031"/>
                  </a:cubicBezTo>
                  <a:close/>
                  <a:moveTo>
                    <a:pt x="7203" y="37349"/>
                  </a:moveTo>
                  <a:cubicBezTo>
                    <a:pt x="7203" y="37370"/>
                    <a:pt x="7182" y="37453"/>
                    <a:pt x="7182" y="37537"/>
                  </a:cubicBezTo>
                  <a:cubicBezTo>
                    <a:pt x="7182" y="37474"/>
                    <a:pt x="7224" y="37391"/>
                    <a:pt x="7203" y="37349"/>
                  </a:cubicBezTo>
                  <a:close/>
                  <a:moveTo>
                    <a:pt x="7179" y="37565"/>
                  </a:moveTo>
                  <a:cubicBezTo>
                    <a:pt x="7175" y="37565"/>
                    <a:pt x="7169" y="37578"/>
                    <a:pt x="7165" y="37588"/>
                  </a:cubicBezTo>
                  <a:lnTo>
                    <a:pt x="7165" y="37588"/>
                  </a:lnTo>
                  <a:cubicBezTo>
                    <a:pt x="7168" y="37583"/>
                    <a:pt x="7173" y="37579"/>
                    <a:pt x="7182" y="37579"/>
                  </a:cubicBezTo>
                  <a:cubicBezTo>
                    <a:pt x="7182" y="37568"/>
                    <a:pt x="7181" y="37565"/>
                    <a:pt x="7179" y="37565"/>
                  </a:cubicBezTo>
                  <a:close/>
                  <a:moveTo>
                    <a:pt x="7165" y="37588"/>
                  </a:moveTo>
                  <a:cubicBezTo>
                    <a:pt x="7164" y="37590"/>
                    <a:pt x="7164" y="37592"/>
                    <a:pt x="7163" y="37594"/>
                  </a:cubicBezTo>
                  <a:lnTo>
                    <a:pt x="7163" y="37594"/>
                  </a:lnTo>
                  <a:cubicBezTo>
                    <a:pt x="7164" y="37593"/>
                    <a:pt x="7164" y="37590"/>
                    <a:pt x="7165" y="37588"/>
                  </a:cubicBezTo>
                  <a:close/>
                  <a:moveTo>
                    <a:pt x="7056" y="36888"/>
                  </a:moveTo>
                  <a:cubicBezTo>
                    <a:pt x="7161" y="37119"/>
                    <a:pt x="7203" y="37432"/>
                    <a:pt x="7328" y="37642"/>
                  </a:cubicBezTo>
                  <a:cubicBezTo>
                    <a:pt x="7287" y="37725"/>
                    <a:pt x="7224" y="37746"/>
                    <a:pt x="7203" y="37851"/>
                  </a:cubicBezTo>
                  <a:cubicBezTo>
                    <a:pt x="7203" y="37767"/>
                    <a:pt x="7203" y="37642"/>
                    <a:pt x="7161" y="37621"/>
                  </a:cubicBezTo>
                  <a:cubicBezTo>
                    <a:pt x="7161" y="37611"/>
                    <a:pt x="7161" y="37602"/>
                    <a:pt x="7163" y="37594"/>
                  </a:cubicBezTo>
                  <a:lnTo>
                    <a:pt x="7163" y="37594"/>
                  </a:lnTo>
                  <a:cubicBezTo>
                    <a:pt x="7162" y="37598"/>
                    <a:pt x="7161" y="37600"/>
                    <a:pt x="7161" y="37600"/>
                  </a:cubicBezTo>
                  <a:cubicBezTo>
                    <a:pt x="7140" y="37537"/>
                    <a:pt x="7119" y="37579"/>
                    <a:pt x="7119" y="37495"/>
                  </a:cubicBezTo>
                  <a:cubicBezTo>
                    <a:pt x="7112" y="37503"/>
                    <a:pt x="7107" y="37508"/>
                    <a:pt x="7104" y="37508"/>
                  </a:cubicBezTo>
                  <a:cubicBezTo>
                    <a:pt x="7098" y="37508"/>
                    <a:pt x="7098" y="37493"/>
                    <a:pt x="7098" y="37453"/>
                  </a:cubicBezTo>
                  <a:cubicBezTo>
                    <a:pt x="7077" y="37474"/>
                    <a:pt x="7077" y="37474"/>
                    <a:pt x="7077" y="37495"/>
                  </a:cubicBezTo>
                  <a:cubicBezTo>
                    <a:pt x="7056" y="37474"/>
                    <a:pt x="7077" y="37453"/>
                    <a:pt x="7077" y="37432"/>
                  </a:cubicBezTo>
                  <a:lnTo>
                    <a:pt x="7077" y="37432"/>
                  </a:lnTo>
                  <a:cubicBezTo>
                    <a:pt x="7077" y="37433"/>
                    <a:pt x="7077" y="37453"/>
                    <a:pt x="7056" y="37453"/>
                  </a:cubicBezTo>
                  <a:cubicBezTo>
                    <a:pt x="7056" y="37445"/>
                    <a:pt x="7056" y="37438"/>
                    <a:pt x="7056" y="37432"/>
                  </a:cubicBezTo>
                  <a:cubicBezTo>
                    <a:pt x="7036" y="37412"/>
                    <a:pt x="7036" y="37412"/>
                    <a:pt x="7036" y="37391"/>
                  </a:cubicBezTo>
                  <a:cubicBezTo>
                    <a:pt x="7056" y="37370"/>
                    <a:pt x="7036" y="37349"/>
                    <a:pt x="7036" y="37307"/>
                  </a:cubicBezTo>
                  <a:lnTo>
                    <a:pt x="7036" y="37307"/>
                  </a:lnTo>
                  <a:cubicBezTo>
                    <a:pt x="7056" y="37328"/>
                    <a:pt x="7056" y="37391"/>
                    <a:pt x="7056" y="37432"/>
                  </a:cubicBezTo>
                  <a:cubicBezTo>
                    <a:pt x="7056" y="37410"/>
                    <a:pt x="7056" y="37403"/>
                    <a:pt x="7056" y="37370"/>
                  </a:cubicBezTo>
                  <a:cubicBezTo>
                    <a:pt x="7119" y="37474"/>
                    <a:pt x="7203" y="37495"/>
                    <a:pt x="7203" y="37684"/>
                  </a:cubicBezTo>
                  <a:cubicBezTo>
                    <a:pt x="7224" y="37642"/>
                    <a:pt x="7203" y="37579"/>
                    <a:pt x="7182" y="37537"/>
                  </a:cubicBezTo>
                  <a:cubicBezTo>
                    <a:pt x="7161" y="37432"/>
                    <a:pt x="7056" y="37391"/>
                    <a:pt x="7036" y="37286"/>
                  </a:cubicBezTo>
                  <a:cubicBezTo>
                    <a:pt x="7036" y="37244"/>
                    <a:pt x="7056" y="37160"/>
                    <a:pt x="7056" y="37119"/>
                  </a:cubicBezTo>
                  <a:cubicBezTo>
                    <a:pt x="7077" y="37035"/>
                    <a:pt x="7056" y="36972"/>
                    <a:pt x="7056" y="36888"/>
                  </a:cubicBezTo>
                  <a:close/>
                  <a:moveTo>
                    <a:pt x="7349" y="37663"/>
                  </a:moveTo>
                  <a:lnTo>
                    <a:pt x="7349" y="37663"/>
                  </a:lnTo>
                  <a:cubicBezTo>
                    <a:pt x="7370" y="37746"/>
                    <a:pt x="7349" y="37872"/>
                    <a:pt x="7328" y="37976"/>
                  </a:cubicBezTo>
                  <a:cubicBezTo>
                    <a:pt x="7287" y="37976"/>
                    <a:pt x="7245" y="37935"/>
                    <a:pt x="7224" y="37893"/>
                  </a:cubicBezTo>
                  <a:cubicBezTo>
                    <a:pt x="7224" y="37746"/>
                    <a:pt x="7287" y="37725"/>
                    <a:pt x="7349" y="37663"/>
                  </a:cubicBezTo>
                  <a:close/>
                  <a:moveTo>
                    <a:pt x="7571" y="38723"/>
                  </a:moveTo>
                  <a:cubicBezTo>
                    <a:pt x="7576" y="38737"/>
                    <a:pt x="7581" y="38750"/>
                    <a:pt x="7587" y="38762"/>
                  </a:cubicBezTo>
                  <a:lnTo>
                    <a:pt x="7587" y="38762"/>
                  </a:lnTo>
                  <a:cubicBezTo>
                    <a:pt x="7582" y="38748"/>
                    <a:pt x="7576" y="38735"/>
                    <a:pt x="7571" y="38723"/>
                  </a:cubicBezTo>
                  <a:close/>
                  <a:moveTo>
                    <a:pt x="7370" y="38813"/>
                  </a:moveTo>
                  <a:cubicBezTo>
                    <a:pt x="7370" y="38834"/>
                    <a:pt x="7349" y="38855"/>
                    <a:pt x="7349" y="38855"/>
                  </a:cubicBezTo>
                  <a:cubicBezTo>
                    <a:pt x="7349" y="38855"/>
                    <a:pt x="7349" y="38834"/>
                    <a:pt x="7370" y="38813"/>
                  </a:cubicBezTo>
                  <a:close/>
                  <a:moveTo>
                    <a:pt x="7587" y="38762"/>
                  </a:moveTo>
                  <a:cubicBezTo>
                    <a:pt x="7600" y="38798"/>
                    <a:pt x="7613" y="38841"/>
                    <a:pt x="7621" y="38876"/>
                  </a:cubicBezTo>
                  <a:cubicBezTo>
                    <a:pt x="7621" y="38832"/>
                    <a:pt x="7604" y="38799"/>
                    <a:pt x="7587" y="38762"/>
                  </a:cubicBezTo>
                  <a:close/>
                  <a:moveTo>
                    <a:pt x="7359" y="38931"/>
                  </a:moveTo>
                  <a:cubicBezTo>
                    <a:pt x="7350" y="38943"/>
                    <a:pt x="7341" y="38957"/>
                    <a:pt x="7334" y="38973"/>
                  </a:cubicBezTo>
                  <a:lnTo>
                    <a:pt x="7334" y="38973"/>
                  </a:lnTo>
                  <a:cubicBezTo>
                    <a:pt x="7343" y="38961"/>
                    <a:pt x="7352" y="38948"/>
                    <a:pt x="7359" y="38931"/>
                  </a:cubicBezTo>
                  <a:close/>
                  <a:moveTo>
                    <a:pt x="6303" y="38855"/>
                  </a:moveTo>
                  <a:cubicBezTo>
                    <a:pt x="6303" y="38856"/>
                    <a:pt x="6366" y="38960"/>
                    <a:pt x="6408" y="38981"/>
                  </a:cubicBezTo>
                  <a:cubicBezTo>
                    <a:pt x="6408" y="38996"/>
                    <a:pt x="6402" y="39000"/>
                    <a:pt x="6394" y="39000"/>
                  </a:cubicBezTo>
                  <a:cubicBezTo>
                    <a:pt x="6385" y="39000"/>
                    <a:pt x="6373" y="38995"/>
                    <a:pt x="6362" y="38995"/>
                  </a:cubicBezTo>
                  <a:cubicBezTo>
                    <a:pt x="6356" y="38995"/>
                    <a:pt x="6350" y="38997"/>
                    <a:pt x="6345" y="39002"/>
                  </a:cubicBezTo>
                  <a:cubicBezTo>
                    <a:pt x="6366" y="38960"/>
                    <a:pt x="6303" y="38960"/>
                    <a:pt x="6282" y="38897"/>
                  </a:cubicBezTo>
                  <a:cubicBezTo>
                    <a:pt x="6282" y="38876"/>
                    <a:pt x="6324" y="38897"/>
                    <a:pt x="6303" y="38855"/>
                  </a:cubicBezTo>
                  <a:close/>
                  <a:moveTo>
                    <a:pt x="6324" y="38998"/>
                  </a:moveTo>
                  <a:cubicBezTo>
                    <a:pt x="6319" y="39007"/>
                    <a:pt x="6311" y="39015"/>
                    <a:pt x="6303" y="39023"/>
                  </a:cubicBezTo>
                  <a:cubicBezTo>
                    <a:pt x="6307" y="39027"/>
                    <a:pt x="6310" y="39028"/>
                    <a:pt x="6313" y="39028"/>
                  </a:cubicBezTo>
                  <a:cubicBezTo>
                    <a:pt x="6321" y="39028"/>
                    <a:pt x="6323" y="39013"/>
                    <a:pt x="6324" y="38998"/>
                  </a:cubicBezTo>
                  <a:close/>
                  <a:moveTo>
                    <a:pt x="7334" y="38973"/>
                  </a:moveTo>
                  <a:cubicBezTo>
                    <a:pt x="7317" y="38997"/>
                    <a:pt x="7298" y="39017"/>
                    <a:pt x="7287" y="39065"/>
                  </a:cubicBezTo>
                  <a:cubicBezTo>
                    <a:pt x="7287" y="39127"/>
                    <a:pt x="7287" y="39190"/>
                    <a:pt x="7266" y="39211"/>
                  </a:cubicBezTo>
                  <a:cubicBezTo>
                    <a:pt x="7245" y="39148"/>
                    <a:pt x="7266" y="39127"/>
                    <a:pt x="7245" y="39085"/>
                  </a:cubicBezTo>
                  <a:lnTo>
                    <a:pt x="7245" y="39085"/>
                  </a:lnTo>
                  <a:cubicBezTo>
                    <a:pt x="7224" y="39253"/>
                    <a:pt x="7287" y="39295"/>
                    <a:pt x="7287" y="39441"/>
                  </a:cubicBezTo>
                  <a:cubicBezTo>
                    <a:pt x="7287" y="39268"/>
                    <a:pt x="7287" y="39080"/>
                    <a:pt x="7334" y="38973"/>
                  </a:cubicBezTo>
                  <a:close/>
                  <a:moveTo>
                    <a:pt x="8998" y="39208"/>
                  </a:moveTo>
                  <a:cubicBezTo>
                    <a:pt x="9006" y="39208"/>
                    <a:pt x="9014" y="39209"/>
                    <a:pt x="9023" y="39211"/>
                  </a:cubicBezTo>
                  <a:cubicBezTo>
                    <a:pt x="9212" y="39588"/>
                    <a:pt x="9358" y="39985"/>
                    <a:pt x="9463" y="40425"/>
                  </a:cubicBezTo>
                  <a:cubicBezTo>
                    <a:pt x="9395" y="40408"/>
                    <a:pt x="9355" y="40377"/>
                    <a:pt x="9286" y="40377"/>
                  </a:cubicBezTo>
                  <a:cubicBezTo>
                    <a:pt x="9270" y="40377"/>
                    <a:pt x="9252" y="40379"/>
                    <a:pt x="9233" y="40383"/>
                  </a:cubicBezTo>
                  <a:cubicBezTo>
                    <a:pt x="9233" y="40404"/>
                    <a:pt x="9002" y="40529"/>
                    <a:pt x="8919" y="40634"/>
                  </a:cubicBezTo>
                  <a:cubicBezTo>
                    <a:pt x="8904" y="40637"/>
                    <a:pt x="8890" y="40638"/>
                    <a:pt x="8879" y="40638"/>
                  </a:cubicBezTo>
                  <a:cubicBezTo>
                    <a:pt x="8807" y="40638"/>
                    <a:pt x="8781" y="40592"/>
                    <a:pt x="8709" y="40592"/>
                  </a:cubicBezTo>
                  <a:cubicBezTo>
                    <a:pt x="8751" y="40634"/>
                    <a:pt x="8793" y="40655"/>
                    <a:pt x="8877" y="40655"/>
                  </a:cubicBezTo>
                  <a:cubicBezTo>
                    <a:pt x="8877" y="40717"/>
                    <a:pt x="8814" y="40717"/>
                    <a:pt x="8814" y="40780"/>
                  </a:cubicBezTo>
                  <a:cubicBezTo>
                    <a:pt x="8791" y="40757"/>
                    <a:pt x="8771" y="40748"/>
                    <a:pt x="8751" y="40748"/>
                  </a:cubicBezTo>
                  <a:cubicBezTo>
                    <a:pt x="8718" y="40748"/>
                    <a:pt x="8686" y="40775"/>
                    <a:pt x="8647" y="40801"/>
                  </a:cubicBezTo>
                  <a:cubicBezTo>
                    <a:pt x="8594" y="40759"/>
                    <a:pt x="8547" y="40754"/>
                    <a:pt x="8495" y="40754"/>
                  </a:cubicBezTo>
                  <a:cubicBezTo>
                    <a:pt x="8478" y="40754"/>
                    <a:pt x="8460" y="40755"/>
                    <a:pt x="8441" y="40755"/>
                  </a:cubicBezTo>
                  <a:cubicBezTo>
                    <a:pt x="8403" y="40755"/>
                    <a:pt x="8361" y="40752"/>
                    <a:pt x="8312" y="40738"/>
                  </a:cubicBezTo>
                  <a:cubicBezTo>
                    <a:pt x="8416" y="40529"/>
                    <a:pt x="8458" y="40215"/>
                    <a:pt x="8521" y="39943"/>
                  </a:cubicBezTo>
                  <a:cubicBezTo>
                    <a:pt x="8521" y="39901"/>
                    <a:pt x="8584" y="39860"/>
                    <a:pt x="8584" y="39818"/>
                  </a:cubicBezTo>
                  <a:cubicBezTo>
                    <a:pt x="8605" y="39692"/>
                    <a:pt x="8563" y="39588"/>
                    <a:pt x="8647" y="39483"/>
                  </a:cubicBezTo>
                  <a:cubicBezTo>
                    <a:pt x="8688" y="39420"/>
                    <a:pt x="8814" y="39399"/>
                    <a:pt x="8877" y="39357"/>
                  </a:cubicBezTo>
                  <a:cubicBezTo>
                    <a:pt x="8934" y="39300"/>
                    <a:pt x="8922" y="39208"/>
                    <a:pt x="8998" y="39208"/>
                  </a:cubicBezTo>
                  <a:close/>
                  <a:moveTo>
                    <a:pt x="9965" y="40822"/>
                  </a:moveTo>
                  <a:cubicBezTo>
                    <a:pt x="10279" y="41157"/>
                    <a:pt x="10467" y="41617"/>
                    <a:pt x="10823" y="41910"/>
                  </a:cubicBezTo>
                  <a:cubicBezTo>
                    <a:pt x="10718" y="42036"/>
                    <a:pt x="10488" y="42078"/>
                    <a:pt x="10404" y="42224"/>
                  </a:cubicBezTo>
                  <a:cubicBezTo>
                    <a:pt x="10446" y="42119"/>
                    <a:pt x="10404" y="41931"/>
                    <a:pt x="10300" y="41889"/>
                  </a:cubicBezTo>
                  <a:cubicBezTo>
                    <a:pt x="10300" y="41847"/>
                    <a:pt x="10321" y="41826"/>
                    <a:pt x="10341" y="41826"/>
                  </a:cubicBezTo>
                  <a:cubicBezTo>
                    <a:pt x="10341" y="41810"/>
                    <a:pt x="10337" y="41803"/>
                    <a:pt x="10331" y="41803"/>
                  </a:cubicBezTo>
                  <a:cubicBezTo>
                    <a:pt x="10313" y="41803"/>
                    <a:pt x="10279" y="41853"/>
                    <a:pt x="10279" y="41868"/>
                  </a:cubicBezTo>
                  <a:cubicBezTo>
                    <a:pt x="10195" y="41743"/>
                    <a:pt x="10174" y="41826"/>
                    <a:pt x="10132" y="41680"/>
                  </a:cubicBezTo>
                  <a:cubicBezTo>
                    <a:pt x="10123" y="41707"/>
                    <a:pt x="10106" y="41723"/>
                    <a:pt x="10091" y="41723"/>
                  </a:cubicBezTo>
                  <a:cubicBezTo>
                    <a:pt x="10072" y="41723"/>
                    <a:pt x="10058" y="41697"/>
                    <a:pt x="10069" y="41638"/>
                  </a:cubicBezTo>
                  <a:lnTo>
                    <a:pt x="10069" y="41638"/>
                  </a:lnTo>
                  <a:cubicBezTo>
                    <a:pt x="10049" y="41659"/>
                    <a:pt x="10028" y="41659"/>
                    <a:pt x="10007" y="41680"/>
                  </a:cubicBezTo>
                  <a:cubicBezTo>
                    <a:pt x="9944" y="41680"/>
                    <a:pt x="10028" y="41638"/>
                    <a:pt x="10007" y="41596"/>
                  </a:cubicBezTo>
                  <a:lnTo>
                    <a:pt x="10007" y="41596"/>
                  </a:lnTo>
                  <a:cubicBezTo>
                    <a:pt x="9990" y="41613"/>
                    <a:pt x="9987" y="41644"/>
                    <a:pt x="9964" y="41644"/>
                  </a:cubicBezTo>
                  <a:cubicBezTo>
                    <a:pt x="9958" y="41644"/>
                    <a:pt x="9952" y="41642"/>
                    <a:pt x="9944" y="41638"/>
                  </a:cubicBezTo>
                  <a:cubicBezTo>
                    <a:pt x="9923" y="41596"/>
                    <a:pt x="9965" y="41575"/>
                    <a:pt x="9965" y="41513"/>
                  </a:cubicBezTo>
                  <a:cubicBezTo>
                    <a:pt x="10132" y="41680"/>
                    <a:pt x="10425" y="41701"/>
                    <a:pt x="10446" y="41994"/>
                  </a:cubicBezTo>
                  <a:cubicBezTo>
                    <a:pt x="10509" y="41910"/>
                    <a:pt x="10425" y="41826"/>
                    <a:pt x="10383" y="41785"/>
                  </a:cubicBezTo>
                  <a:cubicBezTo>
                    <a:pt x="10383" y="41659"/>
                    <a:pt x="10509" y="41534"/>
                    <a:pt x="10404" y="41471"/>
                  </a:cubicBezTo>
                  <a:lnTo>
                    <a:pt x="10404" y="41471"/>
                  </a:lnTo>
                  <a:cubicBezTo>
                    <a:pt x="10404" y="41534"/>
                    <a:pt x="10362" y="41659"/>
                    <a:pt x="10362" y="41764"/>
                  </a:cubicBezTo>
                  <a:cubicBezTo>
                    <a:pt x="10300" y="41659"/>
                    <a:pt x="10028" y="41596"/>
                    <a:pt x="9923" y="41471"/>
                  </a:cubicBezTo>
                  <a:lnTo>
                    <a:pt x="9923" y="41471"/>
                  </a:lnTo>
                  <a:cubicBezTo>
                    <a:pt x="9944" y="41513"/>
                    <a:pt x="9923" y="41575"/>
                    <a:pt x="9923" y="41596"/>
                  </a:cubicBezTo>
                  <a:cubicBezTo>
                    <a:pt x="9881" y="41596"/>
                    <a:pt x="9881" y="41575"/>
                    <a:pt x="9860" y="41554"/>
                  </a:cubicBezTo>
                  <a:cubicBezTo>
                    <a:pt x="9923" y="41534"/>
                    <a:pt x="9902" y="41492"/>
                    <a:pt x="9881" y="41429"/>
                  </a:cubicBezTo>
                  <a:lnTo>
                    <a:pt x="9881" y="41429"/>
                  </a:lnTo>
                  <a:cubicBezTo>
                    <a:pt x="9881" y="41429"/>
                    <a:pt x="9902" y="41450"/>
                    <a:pt x="9902" y="41450"/>
                  </a:cubicBezTo>
                  <a:cubicBezTo>
                    <a:pt x="9881" y="41429"/>
                    <a:pt x="9881" y="41408"/>
                    <a:pt x="9881" y="41387"/>
                  </a:cubicBezTo>
                  <a:cubicBezTo>
                    <a:pt x="9860" y="41345"/>
                    <a:pt x="9965" y="41220"/>
                    <a:pt x="9965" y="41157"/>
                  </a:cubicBezTo>
                  <a:cubicBezTo>
                    <a:pt x="9986" y="41031"/>
                    <a:pt x="9923" y="40927"/>
                    <a:pt x="9965" y="40822"/>
                  </a:cubicBezTo>
                  <a:close/>
                  <a:moveTo>
                    <a:pt x="10885" y="41952"/>
                  </a:moveTo>
                  <a:lnTo>
                    <a:pt x="10885" y="41952"/>
                  </a:lnTo>
                  <a:cubicBezTo>
                    <a:pt x="11032" y="42078"/>
                    <a:pt x="10906" y="42245"/>
                    <a:pt x="10865" y="42391"/>
                  </a:cubicBezTo>
                  <a:cubicBezTo>
                    <a:pt x="10718" y="42391"/>
                    <a:pt x="10613" y="42329"/>
                    <a:pt x="10488" y="42287"/>
                  </a:cubicBezTo>
                  <a:cubicBezTo>
                    <a:pt x="10509" y="42078"/>
                    <a:pt x="10718" y="42036"/>
                    <a:pt x="10885" y="41952"/>
                  </a:cubicBezTo>
                  <a:close/>
                  <a:moveTo>
                    <a:pt x="7433" y="43668"/>
                  </a:moveTo>
                  <a:cubicBezTo>
                    <a:pt x="7454" y="43668"/>
                    <a:pt x="7454" y="43689"/>
                    <a:pt x="7454" y="43689"/>
                  </a:cubicBezTo>
                  <a:cubicBezTo>
                    <a:pt x="7433" y="43689"/>
                    <a:pt x="7433" y="43668"/>
                    <a:pt x="7433" y="43668"/>
                  </a:cubicBezTo>
                  <a:close/>
                  <a:moveTo>
                    <a:pt x="7454" y="43689"/>
                  </a:moveTo>
                  <a:cubicBezTo>
                    <a:pt x="7517" y="43730"/>
                    <a:pt x="7705" y="43835"/>
                    <a:pt x="7810" y="43856"/>
                  </a:cubicBezTo>
                  <a:cubicBezTo>
                    <a:pt x="7789" y="43877"/>
                    <a:pt x="7747" y="43877"/>
                    <a:pt x="7705" y="43877"/>
                  </a:cubicBezTo>
                  <a:cubicBezTo>
                    <a:pt x="7663" y="43877"/>
                    <a:pt x="7621" y="43877"/>
                    <a:pt x="7600" y="43898"/>
                  </a:cubicBezTo>
                  <a:cubicBezTo>
                    <a:pt x="7663" y="43835"/>
                    <a:pt x="7454" y="43814"/>
                    <a:pt x="7412" y="43730"/>
                  </a:cubicBezTo>
                  <a:cubicBezTo>
                    <a:pt x="7412" y="43710"/>
                    <a:pt x="7475" y="43730"/>
                    <a:pt x="7454" y="43689"/>
                  </a:cubicBezTo>
                  <a:close/>
                  <a:moveTo>
                    <a:pt x="4567" y="41199"/>
                  </a:moveTo>
                  <a:cubicBezTo>
                    <a:pt x="4713" y="41199"/>
                    <a:pt x="4692" y="41366"/>
                    <a:pt x="4797" y="41450"/>
                  </a:cubicBezTo>
                  <a:cubicBezTo>
                    <a:pt x="4880" y="41534"/>
                    <a:pt x="5090" y="41575"/>
                    <a:pt x="5152" y="41680"/>
                  </a:cubicBezTo>
                  <a:cubicBezTo>
                    <a:pt x="5257" y="41847"/>
                    <a:pt x="5173" y="42036"/>
                    <a:pt x="5215" y="42245"/>
                  </a:cubicBezTo>
                  <a:cubicBezTo>
                    <a:pt x="5215" y="42329"/>
                    <a:pt x="5299" y="42391"/>
                    <a:pt x="5320" y="42475"/>
                  </a:cubicBezTo>
                  <a:cubicBezTo>
                    <a:pt x="5424" y="42914"/>
                    <a:pt x="5487" y="43438"/>
                    <a:pt x="5634" y="43793"/>
                  </a:cubicBezTo>
                  <a:cubicBezTo>
                    <a:pt x="5403" y="43856"/>
                    <a:pt x="5278" y="43772"/>
                    <a:pt x="5152" y="43919"/>
                  </a:cubicBezTo>
                  <a:cubicBezTo>
                    <a:pt x="5090" y="43856"/>
                    <a:pt x="5043" y="43816"/>
                    <a:pt x="4988" y="43816"/>
                  </a:cubicBezTo>
                  <a:cubicBezTo>
                    <a:pt x="4951" y="43816"/>
                    <a:pt x="4910" y="43835"/>
                    <a:pt x="4859" y="43877"/>
                  </a:cubicBezTo>
                  <a:cubicBezTo>
                    <a:pt x="4880" y="43772"/>
                    <a:pt x="4797" y="43772"/>
                    <a:pt x="4797" y="43647"/>
                  </a:cubicBezTo>
                  <a:cubicBezTo>
                    <a:pt x="4922" y="43647"/>
                    <a:pt x="4985" y="43605"/>
                    <a:pt x="5048" y="43542"/>
                  </a:cubicBezTo>
                  <a:cubicBezTo>
                    <a:pt x="4901" y="43542"/>
                    <a:pt x="4859" y="43626"/>
                    <a:pt x="4734" y="43626"/>
                  </a:cubicBezTo>
                  <a:cubicBezTo>
                    <a:pt x="4587" y="43438"/>
                    <a:pt x="4253" y="43228"/>
                    <a:pt x="4253" y="43186"/>
                  </a:cubicBezTo>
                  <a:cubicBezTo>
                    <a:pt x="4234" y="43184"/>
                    <a:pt x="4217" y="43183"/>
                    <a:pt x="4201" y="43183"/>
                  </a:cubicBezTo>
                  <a:cubicBezTo>
                    <a:pt x="4071" y="43183"/>
                    <a:pt x="4009" y="43252"/>
                    <a:pt x="3897" y="43270"/>
                  </a:cubicBezTo>
                  <a:cubicBezTo>
                    <a:pt x="4064" y="42517"/>
                    <a:pt x="4295" y="41847"/>
                    <a:pt x="4567" y="41199"/>
                  </a:cubicBezTo>
                  <a:close/>
                  <a:moveTo>
                    <a:pt x="7370" y="43961"/>
                  </a:moveTo>
                  <a:cubicBezTo>
                    <a:pt x="7370" y="43982"/>
                    <a:pt x="7370" y="43982"/>
                    <a:pt x="7370" y="44002"/>
                  </a:cubicBezTo>
                  <a:cubicBezTo>
                    <a:pt x="7349" y="43982"/>
                    <a:pt x="7349" y="43982"/>
                    <a:pt x="7370" y="43961"/>
                  </a:cubicBezTo>
                  <a:close/>
                  <a:moveTo>
                    <a:pt x="10969" y="43626"/>
                  </a:moveTo>
                  <a:cubicBezTo>
                    <a:pt x="11011" y="43626"/>
                    <a:pt x="10948" y="43689"/>
                    <a:pt x="10906" y="43689"/>
                  </a:cubicBezTo>
                  <a:cubicBezTo>
                    <a:pt x="10906" y="43710"/>
                    <a:pt x="10927" y="43730"/>
                    <a:pt x="10969" y="43730"/>
                  </a:cubicBezTo>
                  <a:cubicBezTo>
                    <a:pt x="10906" y="43835"/>
                    <a:pt x="10760" y="43877"/>
                    <a:pt x="10718" y="43982"/>
                  </a:cubicBezTo>
                  <a:cubicBezTo>
                    <a:pt x="10697" y="44065"/>
                    <a:pt x="10718" y="44170"/>
                    <a:pt x="10613" y="44170"/>
                  </a:cubicBezTo>
                  <a:cubicBezTo>
                    <a:pt x="10593" y="44086"/>
                    <a:pt x="10634" y="44065"/>
                    <a:pt x="10593" y="44002"/>
                  </a:cubicBezTo>
                  <a:cubicBezTo>
                    <a:pt x="10697" y="43898"/>
                    <a:pt x="10802" y="43793"/>
                    <a:pt x="10906" y="43689"/>
                  </a:cubicBezTo>
                  <a:cubicBezTo>
                    <a:pt x="10927" y="43668"/>
                    <a:pt x="10948" y="43647"/>
                    <a:pt x="10969" y="43626"/>
                  </a:cubicBezTo>
                  <a:close/>
                  <a:moveTo>
                    <a:pt x="3165" y="43919"/>
                  </a:moveTo>
                  <a:lnTo>
                    <a:pt x="3165" y="43919"/>
                  </a:lnTo>
                  <a:cubicBezTo>
                    <a:pt x="3227" y="44128"/>
                    <a:pt x="3123" y="44275"/>
                    <a:pt x="3165" y="44484"/>
                  </a:cubicBezTo>
                  <a:cubicBezTo>
                    <a:pt x="3165" y="44588"/>
                    <a:pt x="3311" y="44819"/>
                    <a:pt x="3290" y="44881"/>
                  </a:cubicBezTo>
                  <a:cubicBezTo>
                    <a:pt x="3290" y="44923"/>
                    <a:pt x="3269" y="44944"/>
                    <a:pt x="3269" y="44986"/>
                  </a:cubicBezTo>
                  <a:cubicBezTo>
                    <a:pt x="3269" y="44965"/>
                    <a:pt x="3290" y="44965"/>
                    <a:pt x="3290" y="44965"/>
                  </a:cubicBezTo>
                  <a:lnTo>
                    <a:pt x="3290" y="44965"/>
                  </a:lnTo>
                  <a:cubicBezTo>
                    <a:pt x="3269" y="45049"/>
                    <a:pt x="3248" y="45132"/>
                    <a:pt x="3332" y="45174"/>
                  </a:cubicBezTo>
                  <a:cubicBezTo>
                    <a:pt x="3269" y="45174"/>
                    <a:pt x="3269" y="45237"/>
                    <a:pt x="3227" y="45237"/>
                  </a:cubicBezTo>
                  <a:cubicBezTo>
                    <a:pt x="3207" y="45195"/>
                    <a:pt x="3186" y="45091"/>
                    <a:pt x="3207" y="45028"/>
                  </a:cubicBezTo>
                  <a:lnTo>
                    <a:pt x="3207" y="45028"/>
                  </a:lnTo>
                  <a:cubicBezTo>
                    <a:pt x="3039" y="45216"/>
                    <a:pt x="2683" y="45321"/>
                    <a:pt x="2579" y="45509"/>
                  </a:cubicBezTo>
                  <a:cubicBezTo>
                    <a:pt x="2558" y="45321"/>
                    <a:pt x="2495" y="45132"/>
                    <a:pt x="2495" y="45028"/>
                  </a:cubicBezTo>
                  <a:lnTo>
                    <a:pt x="2495" y="45028"/>
                  </a:lnTo>
                  <a:cubicBezTo>
                    <a:pt x="2370" y="45132"/>
                    <a:pt x="2537" y="45342"/>
                    <a:pt x="2537" y="45530"/>
                  </a:cubicBezTo>
                  <a:cubicBezTo>
                    <a:pt x="2474" y="45614"/>
                    <a:pt x="2328" y="45781"/>
                    <a:pt x="2432" y="45907"/>
                  </a:cubicBezTo>
                  <a:cubicBezTo>
                    <a:pt x="2474" y="45425"/>
                    <a:pt x="2914" y="45383"/>
                    <a:pt x="3165" y="45111"/>
                  </a:cubicBezTo>
                  <a:lnTo>
                    <a:pt x="3165" y="45111"/>
                  </a:lnTo>
                  <a:cubicBezTo>
                    <a:pt x="3144" y="45195"/>
                    <a:pt x="3227" y="45216"/>
                    <a:pt x="3186" y="45321"/>
                  </a:cubicBezTo>
                  <a:cubicBezTo>
                    <a:pt x="3123" y="45321"/>
                    <a:pt x="3123" y="45279"/>
                    <a:pt x="3081" y="45237"/>
                  </a:cubicBezTo>
                  <a:lnTo>
                    <a:pt x="3081" y="45237"/>
                  </a:lnTo>
                  <a:cubicBezTo>
                    <a:pt x="3060" y="45321"/>
                    <a:pt x="3186" y="45363"/>
                    <a:pt x="3081" y="45383"/>
                  </a:cubicBezTo>
                  <a:cubicBezTo>
                    <a:pt x="3081" y="45342"/>
                    <a:pt x="3060" y="45342"/>
                    <a:pt x="3018" y="45321"/>
                  </a:cubicBezTo>
                  <a:lnTo>
                    <a:pt x="3018" y="45321"/>
                  </a:lnTo>
                  <a:cubicBezTo>
                    <a:pt x="3030" y="45406"/>
                    <a:pt x="3007" y="45449"/>
                    <a:pt x="2977" y="45449"/>
                  </a:cubicBezTo>
                  <a:cubicBezTo>
                    <a:pt x="2956" y="45449"/>
                    <a:pt x="2931" y="45427"/>
                    <a:pt x="2914" y="45383"/>
                  </a:cubicBezTo>
                  <a:cubicBezTo>
                    <a:pt x="2872" y="45614"/>
                    <a:pt x="2830" y="45488"/>
                    <a:pt x="2704" y="45676"/>
                  </a:cubicBezTo>
                  <a:cubicBezTo>
                    <a:pt x="2704" y="45661"/>
                    <a:pt x="2657" y="45585"/>
                    <a:pt x="2624" y="45585"/>
                  </a:cubicBezTo>
                  <a:cubicBezTo>
                    <a:pt x="2614" y="45585"/>
                    <a:pt x="2605" y="45593"/>
                    <a:pt x="2600" y="45614"/>
                  </a:cubicBezTo>
                  <a:cubicBezTo>
                    <a:pt x="2642" y="45614"/>
                    <a:pt x="2683" y="45655"/>
                    <a:pt x="2683" y="45718"/>
                  </a:cubicBezTo>
                  <a:cubicBezTo>
                    <a:pt x="2516" y="45781"/>
                    <a:pt x="2453" y="46095"/>
                    <a:pt x="2495" y="46283"/>
                  </a:cubicBezTo>
                  <a:cubicBezTo>
                    <a:pt x="2370" y="46032"/>
                    <a:pt x="2035" y="45990"/>
                    <a:pt x="1888" y="45760"/>
                  </a:cubicBezTo>
                  <a:cubicBezTo>
                    <a:pt x="2411" y="45237"/>
                    <a:pt x="2683" y="44484"/>
                    <a:pt x="3165" y="43919"/>
                  </a:cubicBezTo>
                  <a:close/>
                  <a:moveTo>
                    <a:pt x="1784" y="45823"/>
                  </a:moveTo>
                  <a:lnTo>
                    <a:pt x="1784" y="45823"/>
                  </a:lnTo>
                  <a:cubicBezTo>
                    <a:pt x="2035" y="45948"/>
                    <a:pt x="2349" y="46053"/>
                    <a:pt x="2390" y="46409"/>
                  </a:cubicBezTo>
                  <a:cubicBezTo>
                    <a:pt x="2202" y="46471"/>
                    <a:pt x="2056" y="46576"/>
                    <a:pt x="1805" y="46576"/>
                  </a:cubicBezTo>
                  <a:cubicBezTo>
                    <a:pt x="1763" y="46325"/>
                    <a:pt x="1574" y="46053"/>
                    <a:pt x="1784" y="45823"/>
                  </a:cubicBezTo>
                  <a:close/>
                  <a:moveTo>
                    <a:pt x="6889" y="48752"/>
                  </a:moveTo>
                  <a:cubicBezTo>
                    <a:pt x="6868" y="48815"/>
                    <a:pt x="6973" y="48794"/>
                    <a:pt x="6952" y="48815"/>
                  </a:cubicBezTo>
                  <a:cubicBezTo>
                    <a:pt x="6910" y="48982"/>
                    <a:pt x="6575" y="48982"/>
                    <a:pt x="6680" y="49108"/>
                  </a:cubicBezTo>
                  <a:cubicBezTo>
                    <a:pt x="6617" y="49045"/>
                    <a:pt x="6429" y="49108"/>
                    <a:pt x="6387" y="49024"/>
                  </a:cubicBezTo>
                  <a:cubicBezTo>
                    <a:pt x="6533" y="48982"/>
                    <a:pt x="6805" y="48836"/>
                    <a:pt x="6889" y="48752"/>
                  </a:cubicBezTo>
                  <a:close/>
                  <a:moveTo>
                    <a:pt x="7036" y="49212"/>
                  </a:moveTo>
                  <a:cubicBezTo>
                    <a:pt x="7056" y="49233"/>
                    <a:pt x="7056" y="49254"/>
                    <a:pt x="7036" y="49275"/>
                  </a:cubicBezTo>
                  <a:cubicBezTo>
                    <a:pt x="7036" y="49254"/>
                    <a:pt x="7036" y="49233"/>
                    <a:pt x="7036" y="49212"/>
                  </a:cubicBezTo>
                  <a:close/>
                  <a:moveTo>
                    <a:pt x="1679" y="48648"/>
                  </a:moveTo>
                  <a:cubicBezTo>
                    <a:pt x="1721" y="48668"/>
                    <a:pt x="1742" y="48710"/>
                    <a:pt x="1784" y="48752"/>
                  </a:cubicBezTo>
                  <a:cubicBezTo>
                    <a:pt x="1930" y="48920"/>
                    <a:pt x="2077" y="49108"/>
                    <a:pt x="2223" y="49296"/>
                  </a:cubicBezTo>
                  <a:cubicBezTo>
                    <a:pt x="2160" y="49380"/>
                    <a:pt x="2223" y="49422"/>
                    <a:pt x="2202" y="49568"/>
                  </a:cubicBezTo>
                  <a:cubicBezTo>
                    <a:pt x="2056" y="49568"/>
                    <a:pt x="2077" y="49380"/>
                    <a:pt x="2056" y="49254"/>
                  </a:cubicBezTo>
                  <a:cubicBezTo>
                    <a:pt x="1972" y="49066"/>
                    <a:pt x="1763" y="49024"/>
                    <a:pt x="1679" y="48815"/>
                  </a:cubicBezTo>
                  <a:cubicBezTo>
                    <a:pt x="1742" y="48815"/>
                    <a:pt x="1763" y="48794"/>
                    <a:pt x="1784" y="48752"/>
                  </a:cubicBezTo>
                  <a:cubicBezTo>
                    <a:pt x="1700" y="48752"/>
                    <a:pt x="1616" y="48648"/>
                    <a:pt x="1679" y="48648"/>
                  </a:cubicBezTo>
                  <a:close/>
                  <a:moveTo>
                    <a:pt x="2096" y="50167"/>
                  </a:moveTo>
                  <a:cubicBezTo>
                    <a:pt x="2097" y="50176"/>
                    <a:pt x="2097" y="50186"/>
                    <a:pt x="2098" y="50196"/>
                  </a:cubicBezTo>
                  <a:cubicBezTo>
                    <a:pt x="2097" y="50186"/>
                    <a:pt x="2097" y="50176"/>
                    <a:pt x="2096" y="50167"/>
                  </a:cubicBezTo>
                  <a:close/>
                  <a:moveTo>
                    <a:pt x="842" y="0"/>
                  </a:moveTo>
                  <a:lnTo>
                    <a:pt x="842" y="35570"/>
                  </a:lnTo>
                  <a:lnTo>
                    <a:pt x="717" y="35570"/>
                  </a:lnTo>
                  <a:cubicBezTo>
                    <a:pt x="675" y="35759"/>
                    <a:pt x="612" y="35905"/>
                    <a:pt x="570" y="36072"/>
                  </a:cubicBezTo>
                  <a:cubicBezTo>
                    <a:pt x="800" y="36512"/>
                    <a:pt x="319" y="36909"/>
                    <a:pt x="549" y="37391"/>
                  </a:cubicBezTo>
                  <a:cubicBezTo>
                    <a:pt x="403" y="37558"/>
                    <a:pt x="152" y="37600"/>
                    <a:pt x="194" y="37956"/>
                  </a:cubicBezTo>
                  <a:cubicBezTo>
                    <a:pt x="210" y="37954"/>
                    <a:pt x="226" y="37953"/>
                    <a:pt x="241" y="37953"/>
                  </a:cubicBezTo>
                  <a:cubicBezTo>
                    <a:pt x="600" y="37953"/>
                    <a:pt x="703" y="38407"/>
                    <a:pt x="884" y="38688"/>
                  </a:cubicBezTo>
                  <a:cubicBezTo>
                    <a:pt x="905" y="38834"/>
                    <a:pt x="842" y="39065"/>
                    <a:pt x="989" y="39085"/>
                  </a:cubicBezTo>
                  <a:cubicBezTo>
                    <a:pt x="1030" y="39065"/>
                    <a:pt x="1030" y="39002"/>
                    <a:pt x="1030" y="38939"/>
                  </a:cubicBezTo>
                  <a:cubicBezTo>
                    <a:pt x="1512" y="39546"/>
                    <a:pt x="2390" y="39734"/>
                    <a:pt x="2914" y="40299"/>
                  </a:cubicBezTo>
                  <a:cubicBezTo>
                    <a:pt x="2851" y="40571"/>
                    <a:pt x="2558" y="40592"/>
                    <a:pt x="2495" y="40843"/>
                  </a:cubicBezTo>
                  <a:cubicBezTo>
                    <a:pt x="2349" y="40885"/>
                    <a:pt x="2118" y="40864"/>
                    <a:pt x="2098" y="41031"/>
                  </a:cubicBezTo>
                  <a:cubicBezTo>
                    <a:pt x="2176" y="41031"/>
                    <a:pt x="2243" y="40961"/>
                    <a:pt x="2306" y="40961"/>
                  </a:cubicBezTo>
                  <a:cubicBezTo>
                    <a:pt x="2328" y="40961"/>
                    <a:pt x="2349" y="40969"/>
                    <a:pt x="2370" y="40989"/>
                  </a:cubicBezTo>
                  <a:cubicBezTo>
                    <a:pt x="2411" y="41199"/>
                    <a:pt x="2349" y="41199"/>
                    <a:pt x="2307" y="41345"/>
                  </a:cubicBezTo>
                  <a:cubicBezTo>
                    <a:pt x="2390" y="41366"/>
                    <a:pt x="2453" y="41366"/>
                    <a:pt x="2537" y="41450"/>
                  </a:cubicBezTo>
                  <a:cubicBezTo>
                    <a:pt x="2830" y="43228"/>
                    <a:pt x="1742" y="44170"/>
                    <a:pt x="1072" y="45174"/>
                  </a:cubicBezTo>
                  <a:cubicBezTo>
                    <a:pt x="717" y="44986"/>
                    <a:pt x="256" y="44735"/>
                    <a:pt x="110" y="44463"/>
                  </a:cubicBezTo>
                  <a:cubicBezTo>
                    <a:pt x="105" y="44494"/>
                    <a:pt x="94" y="44504"/>
                    <a:pt x="82" y="44504"/>
                  </a:cubicBezTo>
                  <a:cubicBezTo>
                    <a:pt x="56" y="44504"/>
                    <a:pt x="19" y="44453"/>
                    <a:pt x="7" y="44453"/>
                  </a:cubicBezTo>
                  <a:cubicBezTo>
                    <a:pt x="2" y="44453"/>
                    <a:pt x="1" y="44461"/>
                    <a:pt x="5" y="44484"/>
                  </a:cubicBezTo>
                  <a:cubicBezTo>
                    <a:pt x="277" y="44798"/>
                    <a:pt x="675" y="44986"/>
                    <a:pt x="989" y="45258"/>
                  </a:cubicBezTo>
                  <a:cubicBezTo>
                    <a:pt x="654" y="45446"/>
                    <a:pt x="445" y="45697"/>
                    <a:pt x="173" y="45865"/>
                  </a:cubicBezTo>
                  <a:cubicBezTo>
                    <a:pt x="354" y="46119"/>
                    <a:pt x="615" y="46500"/>
                    <a:pt x="940" y="46500"/>
                  </a:cubicBezTo>
                  <a:cubicBezTo>
                    <a:pt x="990" y="46500"/>
                    <a:pt x="1041" y="46491"/>
                    <a:pt x="1093" y="46471"/>
                  </a:cubicBezTo>
                  <a:lnTo>
                    <a:pt x="1093" y="46471"/>
                  </a:lnTo>
                  <a:cubicBezTo>
                    <a:pt x="1135" y="46785"/>
                    <a:pt x="1114" y="47162"/>
                    <a:pt x="926" y="47476"/>
                  </a:cubicBezTo>
                  <a:cubicBezTo>
                    <a:pt x="1030" y="47706"/>
                    <a:pt x="884" y="47936"/>
                    <a:pt x="779" y="48062"/>
                  </a:cubicBezTo>
                  <a:cubicBezTo>
                    <a:pt x="770" y="48063"/>
                    <a:pt x="760" y="48063"/>
                    <a:pt x="751" y="48063"/>
                  </a:cubicBezTo>
                  <a:cubicBezTo>
                    <a:pt x="609" y="48063"/>
                    <a:pt x="582" y="47915"/>
                    <a:pt x="445" y="47915"/>
                  </a:cubicBezTo>
                  <a:cubicBezTo>
                    <a:pt x="424" y="47978"/>
                    <a:pt x="403" y="47999"/>
                    <a:pt x="382" y="48062"/>
                  </a:cubicBezTo>
                  <a:cubicBezTo>
                    <a:pt x="445" y="48145"/>
                    <a:pt x="549" y="48229"/>
                    <a:pt x="675" y="48250"/>
                  </a:cubicBezTo>
                  <a:cubicBezTo>
                    <a:pt x="654" y="48480"/>
                    <a:pt x="361" y="48606"/>
                    <a:pt x="403" y="48773"/>
                  </a:cubicBezTo>
                  <a:cubicBezTo>
                    <a:pt x="504" y="48611"/>
                    <a:pt x="645" y="48312"/>
                    <a:pt x="805" y="48312"/>
                  </a:cubicBezTo>
                  <a:cubicBezTo>
                    <a:pt x="811" y="48312"/>
                    <a:pt x="816" y="48312"/>
                    <a:pt x="821" y="48313"/>
                  </a:cubicBezTo>
                  <a:cubicBezTo>
                    <a:pt x="717" y="48355"/>
                    <a:pt x="926" y="48396"/>
                    <a:pt x="884" y="48501"/>
                  </a:cubicBezTo>
                  <a:cubicBezTo>
                    <a:pt x="738" y="48585"/>
                    <a:pt x="738" y="48731"/>
                    <a:pt x="779" y="48899"/>
                  </a:cubicBezTo>
                  <a:cubicBezTo>
                    <a:pt x="1017" y="48899"/>
                    <a:pt x="1189" y="49029"/>
                    <a:pt x="1364" y="49029"/>
                  </a:cubicBezTo>
                  <a:cubicBezTo>
                    <a:pt x="1451" y="49029"/>
                    <a:pt x="1540" y="48996"/>
                    <a:pt x="1637" y="48899"/>
                  </a:cubicBezTo>
                  <a:cubicBezTo>
                    <a:pt x="2069" y="49104"/>
                    <a:pt x="2077" y="49613"/>
                    <a:pt x="2096" y="50167"/>
                  </a:cubicBezTo>
                  <a:lnTo>
                    <a:pt x="2096" y="50167"/>
                  </a:lnTo>
                  <a:cubicBezTo>
                    <a:pt x="2089" y="49794"/>
                    <a:pt x="2327" y="49704"/>
                    <a:pt x="2307" y="49296"/>
                  </a:cubicBezTo>
                  <a:cubicBezTo>
                    <a:pt x="2077" y="48857"/>
                    <a:pt x="1658" y="48648"/>
                    <a:pt x="1449" y="48208"/>
                  </a:cubicBezTo>
                  <a:cubicBezTo>
                    <a:pt x="1449" y="47580"/>
                    <a:pt x="1721" y="47225"/>
                    <a:pt x="1826" y="46702"/>
                  </a:cubicBezTo>
                  <a:cubicBezTo>
                    <a:pt x="2098" y="46702"/>
                    <a:pt x="2223" y="46534"/>
                    <a:pt x="2474" y="46513"/>
                  </a:cubicBezTo>
                  <a:cubicBezTo>
                    <a:pt x="2558" y="46555"/>
                    <a:pt x="2558" y="46660"/>
                    <a:pt x="2600" y="46723"/>
                  </a:cubicBezTo>
                  <a:cubicBezTo>
                    <a:pt x="2621" y="46618"/>
                    <a:pt x="2516" y="46576"/>
                    <a:pt x="2642" y="46555"/>
                  </a:cubicBezTo>
                  <a:lnTo>
                    <a:pt x="2642" y="46555"/>
                  </a:lnTo>
                  <a:cubicBezTo>
                    <a:pt x="2579" y="46743"/>
                    <a:pt x="2976" y="46911"/>
                    <a:pt x="2809" y="47099"/>
                  </a:cubicBezTo>
                  <a:cubicBezTo>
                    <a:pt x="2767" y="47078"/>
                    <a:pt x="2767" y="47057"/>
                    <a:pt x="2683" y="47015"/>
                  </a:cubicBezTo>
                  <a:lnTo>
                    <a:pt x="2683" y="47015"/>
                  </a:lnTo>
                  <a:cubicBezTo>
                    <a:pt x="2767" y="47183"/>
                    <a:pt x="2914" y="47141"/>
                    <a:pt x="3018" y="47162"/>
                  </a:cubicBezTo>
                  <a:cubicBezTo>
                    <a:pt x="2935" y="47288"/>
                    <a:pt x="3081" y="47580"/>
                    <a:pt x="3165" y="47706"/>
                  </a:cubicBezTo>
                  <a:cubicBezTo>
                    <a:pt x="3207" y="47560"/>
                    <a:pt x="3018" y="47455"/>
                    <a:pt x="3060" y="47225"/>
                  </a:cubicBezTo>
                  <a:cubicBezTo>
                    <a:pt x="3353" y="47162"/>
                    <a:pt x="3688" y="46932"/>
                    <a:pt x="3751" y="46723"/>
                  </a:cubicBezTo>
                  <a:lnTo>
                    <a:pt x="3751" y="46723"/>
                  </a:lnTo>
                  <a:cubicBezTo>
                    <a:pt x="3583" y="46953"/>
                    <a:pt x="3353" y="47120"/>
                    <a:pt x="3060" y="47204"/>
                  </a:cubicBezTo>
                  <a:cubicBezTo>
                    <a:pt x="2767" y="46806"/>
                    <a:pt x="2621" y="46492"/>
                    <a:pt x="2642" y="45823"/>
                  </a:cubicBezTo>
                  <a:cubicBezTo>
                    <a:pt x="3186" y="45258"/>
                    <a:pt x="4127" y="45132"/>
                    <a:pt x="4127" y="43982"/>
                  </a:cubicBezTo>
                  <a:cubicBezTo>
                    <a:pt x="4139" y="43965"/>
                    <a:pt x="4150" y="43959"/>
                    <a:pt x="4159" y="43959"/>
                  </a:cubicBezTo>
                  <a:cubicBezTo>
                    <a:pt x="4189" y="43959"/>
                    <a:pt x="4211" y="44014"/>
                    <a:pt x="4246" y="44014"/>
                  </a:cubicBezTo>
                  <a:cubicBezTo>
                    <a:pt x="4259" y="44014"/>
                    <a:pt x="4275" y="44006"/>
                    <a:pt x="4295" y="43982"/>
                  </a:cubicBezTo>
                  <a:cubicBezTo>
                    <a:pt x="4295" y="43877"/>
                    <a:pt x="4232" y="43856"/>
                    <a:pt x="4253" y="43730"/>
                  </a:cubicBezTo>
                  <a:lnTo>
                    <a:pt x="4253" y="43730"/>
                  </a:lnTo>
                  <a:cubicBezTo>
                    <a:pt x="4567" y="43793"/>
                    <a:pt x="4587" y="44275"/>
                    <a:pt x="4901" y="44316"/>
                  </a:cubicBezTo>
                  <a:cubicBezTo>
                    <a:pt x="4918" y="44319"/>
                    <a:pt x="4935" y="44320"/>
                    <a:pt x="4953" y="44320"/>
                  </a:cubicBezTo>
                  <a:cubicBezTo>
                    <a:pt x="5232" y="44320"/>
                    <a:pt x="5536" y="44013"/>
                    <a:pt x="5655" y="43835"/>
                  </a:cubicBezTo>
                  <a:cubicBezTo>
                    <a:pt x="5968" y="44756"/>
                    <a:pt x="6010" y="45697"/>
                    <a:pt x="6408" y="46367"/>
                  </a:cubicBezTo>
                  <a:cubicBezTo>
                    <a:pt x="6471" y="46430"/>
                    <a:pt x="6387" y="46451"/>
                    <a:pt x="6408" y="46576"/>
                  </a:cubicBezTo>
                  <a:cubicBezTo>
                    <a:pt x="6456" y="46603"/>
                    <a:pt x="6494" y="46613"/>
                    <a:pt x="6525" y="46613"/>
                  </a:cubicBezTo>
                  <a:cubicBezTo>
                    <a:pt x="6615" y="46613"/>
                    <a:pt x="6655" y="46529"/>
                    <a:pt x="6764" y="46513"/>
                  </a:cubicBezTo>
                  <a:cubicBezTo>
                    <a:pt x="6973" y="46932"/>
                    <a:pt x="6973" y="47413"/>
                    <a:pt x="7098" y="47811"/>
                  </a:cubicBezTo>
                  <a:cubicBezTo>
                    <a:pt x="7032" y="47794"/>
                    <a:pt x="6978" y="47786"/>
                    <a:pt x="6933" y="47786"/>
                  </a:cubicBezTo>
                  <a:cubicBezTo>
                    <a:pt x="6749" y="47786"/>
                    <a:pt x="6705" y="47911"/>
                    <a:pt x="6554" y="48062"/>
                  </a:cubicBezTo>
                  <a:cubicBezTo>
                    <a:pt x="6784" y="48145"/>
                    <a:pt x="6931" y="48355"/>
                    <a:pt x="6889" y="48710"/>
                  </a:cubicBezTo>
                  <a:cubicBezTo>
                    <a:pt x="6512" y="48940"/>
                    <a:pt x="6010" y="49045"/>
                    <a:pt x="5634" y="49254"/>
                  </a:cubicBezTo>
                  <a:cubicBezTo>
                    <a:pt x="5650" y="49256"/>
                    <a:pt x="5667" y="49257"/>
                    <a:pt x="5686" y="49257"/>
                  </a:cubicBezTo>
                  <a:cubicBezTo>
                    <a:pt x="5884" y="49257"/>
                    <a:pt x="6211" y="49156"/>
                    <a:pt x="6345" y="49003"/>
                  </a:cubicBezTo>
                  <a:lnTo>
                    <a:pt x="6345" y="49003"/>
                  </a:lnTo>
                  <a:cubicBezTo>
                    <a:pt x="6387" y="49087"/>
                    <a:pt x="6261" y="49129"/>
                    <a:pt x="6345" y="49150"/>
                  </a:cubicBezTo>
                  <a:cubicBezTo>
                    <a:pt x="6388" y="49123"/>
                    <a:pt x="6432" y="49112"/>
                    <a:pt x="6474" y="49112"/>
                  </a:cubicBezTo>
                  <a:cubicBezTo>
                    <a:pt x="6598" y="49112"/>
                    <a:pt x="6718" y="49197"/>
                    <a:pt x="6826" y="49212"/>
                  </a:cubicBezTo>
                  <a:cubicBezTo>
                    <a:pt x="6826" y="49150"/>
                    <a:pt x="6638" y="49108"/>
                    <a:pt x="6764" y="49045"/>
                  </a:cubicBezTo>
                  <a:lnTo>
                    <a:pt x="6764" y="49045"/>
                  </a:lnTo>
                  <a:cubicBezTo>
                    <a:pt x="6802" y="49064"/>
                    <a:pt x="6770" y="49152"/>
                    <a:pt x="6843" y="49152"/>
                  </a:cubicBezTo>
                  <a:cubicBezTo>
                    <a:pt x="6850" y="49152"/>
                    <a:pt x="6859" y="49152"/>
                    <a:pt x="6868" y="49150"/>
                  </a:cubicBezTo>
                  <a:cubicBezTo>
                    <a:pt x="6826" y="49087"/>
                    <a:pt x="6743" y="49024"/>
                    <a:pt x="6868" y="49003"/>
                  </a:cubicBezTo>
                  <a:cubicBezTo>
                    <a:pt x="6889" y="49079"/>
                    <a:pt x="6916" y="49100"/>
                    <a:pt x="6945" y="49100"/>
                  </a:cubicBezTo>
                  <a:cubicBezTo>
                    <a:pt x="6983" y="49100"/>
                    <a:pt x="7025" y="49062"/>
                    <a:pt x="7056" y="49062"/>
                  </a:cubicBezTo>
                  <a:cubicBezTo>
                    <a:pt x="7074" y="49062"/>
                    <a:pt x="7088" y="49073"/>
                    <a:pt x="7098" y="49108"/>
                  </a:cubicBezTo>
                  <a:cubicBezTo>
                    <a:pt x="6994" y="49150"/>
                    <a:pt x="6931" y="49087"/>
                    <a:pt x="6889" y="49254"/>
                  </a:cubicBezTo>
                  <a:cubicBezTo>
                    <a:pt x="6952" y="49275"/>
                    <a:pt x="6910" y="49380"/>
                    <a:pt x="6973" y="49401"/>
                  </a:cubicBezTo>
                  <a:cubicBezTo>
                    <a:pt x="6952" y="49296"/>
                    <a:pt x="7036" y="49317"/>
                    <a:pt x="7036" y="49275"/>
                  </a:cubicBezTo>
                  <a:lnTo>
                    <a:pt x="7036" y="49275"/>
                  </a:lnTo>
                  <a:cubicBezTo>
                    <a:pt x="7119" y="49652"/>
                    <a:pt x="7036" y="50070"/>
                    <a:pt x="6973" y="50489"/>
                  </a:cubicBezTo>
                  <a:cubicBezTo>
                    <a:pt x="7056" y="50238"/>
                    <a:pt x="7140" y="50008"/>
                    <a:pt x="7182" y="49715"/>
                  </a:cubicBezTo>
                  <a:cubicBezTo>
                    <a:pt x="7203" y="49443"/>
                    <a:pt x="7077" y="49108"/>
                    <a:pt x="7140" y="48920"/>
                  </a:cubicBezTo>
                  <a:cubicBezTo>
                    <a:pt x="7161" y="48878"/>
                    <a:pt x="7203" y="48836"/>
                    <a:pt x="7245" y="48794"/>
                  </a:cubicBezTo>
                  <a:lnTo>
                    <a:pt x="7245" y="48794"/>
                  </a:lnTo>
                  <a:cubicBezTo>
                    <a:pt x="7227" y="48803"/>
                    <a:pt x="7210" y="48808"/>
                    <a:pt x="7194" y="48808"/>
                  </a:cubicBezTo>
                  <a:cubicBezTo>
                    <a:pt x="7172" y="48808"/>
                    <a:pt x="7152" y="48798"/>
                    <a:pt x="7140" y="48773"/>
                  </a:cubicBezTo>
                  <a:cubicBezTo>
                    <a:pt x="7098" y="48731"/>
                    <a:pt x="7203" y="48334"/>
                    <a:pt x="7140" y="48250"/>
                  </a:cubicBezTo>
                  <a:lnTo>
                    <a:pt x="7140" y="48250"/>
                  </a:lnTo>
                  <a:cubicBezTo>
                    <a:pt x="7278" y="48289"/>
                    <a:pt x="7398" y="48329"/>
                    <a:pt x="7496" y="48329"/>
                  </a:cubicBezTo>
                  <a:cubicBezTo>
                    <a:pt x="7607" y="48329"/>
                    <a:pt x="7692" y="48279"/>
                    <a:pt x="7747" y="48124"/>
                  </a:cubicBezTo>
                  <a:cubicBezTo>
                    <a:pt x="7412" y="47622"/>
                    <a:pt x="7475" y="46953"/>
                    <a:pt x="7308" y="46409"/>
                  </a:cubicBezTo>
                  <a:cubicBezTo>
                    <a:pt x="7203" y="46074"/>
                    <a:pt x="6931" y="45990"/>
                    <a:pt x="6784" y="45781"/>
                  </a:cubicBezTo>
                  <a:cubicBezTo>
                    <a:pt x="6596" y="45488"/>
                    <a:pt x="6554" y="44881"/>
                    <a:pt x="6450" y="44421"/>
                  </a:cubicBezTo>
                  <a:cubicBezTo>
                    <a:pt x="6303" y="43793"/>
                    <a:pt x="6178" y="43249"/>
                    <a:pt x="6115" y="42726"/>
                  </a:cubicBezTo>
                  <a:cubicBezTo>
                    <a:pt x="6136" y="42642"/>
                    <a:pt x="6199" y="42601"/>
                    <a:pt x="6178" y="42475"/>
                  </a:cubicBezTo>
                  <a:cubicBezTo>
                    <a:pt x="5948" y="41303"/>
                    <a:pt x="5780" y="40090"/>
                    <a:pt x="4839" y="39650"/>
                  </a:cubicBezTo>
                  <a:cubicBezTo>
                    <a:pt x="4776" y="39148"/>
                    <a:pt x="4587" y="38772"/>
                    <a:pt x="4629" y="38186"/>
                  </a:cubicBezTo>
                  <a:cubicBezTo>
                    <a:pt x="4462" y="37809"/>
                    <a:pt x="4232" y="37286"/>
                    <a:pt x="4315" y="36805"/>
                  </a:cubicBezTo>
                  <a:cubicBezTo>
                    <a:pt x="4336" y="36721"/>
                    <a:pt x="4441" y="36575"/>
                    <a:pt x="4483" y="36449"/>
                  </a:cubicBezTo>
                  <a:cubicBezTo>
                    <a:pt x="4546" y="36303"/>
                    <a:pt x="4587" y="36156"/>
                    <a:pt x="4629" y="36031"/>
                  </a:cubicBezTo>
                  <a:lnTo>
                    <a:pt x="6471" y="36031"/>
                  </a:lnTo>
                  <a:cubicBezTo>
                    <a:pt x="6471" y="36114"/>
                    <a:pt x="6471" y="36198"/>
                    <a:pt x="6450" y="36303"/>
                  </a:cubicBezTo>
                  <a:cubicBezTo>
                    <a:pt x="6450" y="36344"/>
                    <a:pt x="6471" y="36365"/>
                    <a:pt x="6471" y="36407"/>
                  </a:cubicBezTo>
                  <a:cubicBezTo>
                    <a:pt x="6450" y="36616"/>
                    <a:pt x="6429" y="36826"/>
                    <a:pt x="6408" y="37098"/>
                  </a:cubicBezTo>
                  <a:cubicBezTo>
                    <a:pt x="6366" y="37286"/>
                    <a:pt x="6366" y="37537"/>
                    <a:pt x="6324" y="37663"/>
                  </a:cubicBezTo>
                  <a:cubicBezTo>
                    <a:pt x="6303" y="37746"/>
                    <a:pt x="6240" y="37767"/>
                    <a:pt x="6220" y="37914"/>
                  </a:cubicBezTo>
                  <a:cubicBezTo>
                    <a:pt x="6199" y="38123"/>
                    <a:pt x="6199" y="38416"/>
                    <a:pt x="6136" y="38604"/>
                  </a:cubicBezTo>
                  <a:cubicBezTo>
                    <a:pt x="6147" y="38672"/>
                    <a:pt x="6164" y="38691"/>
                    <a:pt x="6188" y="38691"/>
                  </a:cubicBezTo>
                  <a:cubicBezTo>
                    <a:pt x="6208" y="38691"/>
                    <a:pt x="6232" y="38677"/>
                    <a:pt x="6261" y="38667"/>
                  </a:cubicBezTo>
                  <a:lnTo>
                    <a:pt x="6261" y="38667"/>
                  </a:lnTo>
                  <a:cubicBezTo>
                    <a:pt x="6240" y="38688"/>
                    <a:pt x="6261" y="38855"/>
                    <a:pt x="6261" y="38876"/>
                  </a:cubicBezTo>
                  <a:cubicBezTo>
                    <a:pt x="6261" y="38897"/>
                    <a:pt x="6240" y="38897"/>
                    <a:pt x="6240" y="38897"/>
                  </a:cubicBezTo>
                  <a:cubicBezTo>
                    <a:pt x="6240" y="38897"/>
                    <a:pt x="6261" y="38918"/>
                    <a:pt x="6261" y="38939"/>
                  </a:cubicBezTo>
                  <a:cubicBezTo>
                    <a:pt x="6261" y="39023"/>
                    <a:pt x="6240" y="39148"/>
                    <a:pt x="6240" y="39274"/>
                  </a:cubicBezTo>
                  <a:cubicBezTo>
                    <a:pt x="6261" y="39378"/>
                    <a:pt x="6282" y="39483"/>
                    <a:pt x="6282" y="39567"/>
                  </a:cubicBezTo>
                  <a:cubicBezTo>
                    <a:pt x="6282" y="39399"/>
                    <a:pt x="6261" y="39232"/>
                    <a:pt x="6282" y="39085"/>
                  </a:cubicBezTo>
                  <a:cubicBezTo>
                    <a:pt x="6282" y="39085"/>
                    <a:pt x="6303" y="39085"/>
                    <a:pt x="6282" y="39127"/>
                  </a:cubicBezTo>
                  <a:cubicBezTo>
                    <a:pt x="6303" y="39127"/>
                    <a:pt x="6303" y="39085"/>
                    <a:pt x="6303" y="39065"/>
                  </a:cubicBezTo>
                  <a:cubicBezTo>
                    <a:pt x="6303" y="39027"/>
                    <a:pt x="6296" y="39019"/>
                    <a:pt x="6285" y="39019"/>
                  </a:cubicBezTo>
                  <a:cubicBezTo>
                    <a:pt x="6278" y="39019"/>
                    <a:pt x="6270" y="39023"/>
                    <a:pt x="6261" y="39023"/>
                  </a:cubicBezTo>
                  <a:cubicBezTo>
                    <a:pt x="6267" y="39006"/>
                    <a:pt x="6273" y="39001"/>
                    <a:pt x="6278" y="39001"/>
                  </a:cubicBezTo>
                  <a:cubicBezTo>
                    <a:pt x="6285" y="39001"/>
                    <a:pt x="6291" y="39009"/>
                    <a:pt x="6295" y="39009"/>
                  </a:cubicBezTo>
                  <a:cubicBezTo>
                    <a:pt x="6300" y="39009"/>
                    <a:pt x="6303" y="39000"/>
                    <a:pt x="6303" y="38960"/>
                  </a:cubicBezTo>
                  <a:cubicBezTo>
                    <a:pt x="6319" y="38968"/>
                    <a:pt x="6326" y="38976"/>
                    <a:pt x="6327" y="38984"/>
                  </a:cubicBezTo>
                  <a:lnTo>
                    <a:pt x="6327" y="38984"/>
                  </a:lnTo>
                  <a:cubicBezTo>
                    <a:pt x="6326" y="38983"/>
                    <a:pt x="6325" y="38982"/>
                    <a:pt x="6324" y="38981"/>
                  </a:cubicBezTo>
                  <a:cubicBezTo>
                    <a:pt x="6324" y="38986"/>
                    <a:pt x="6324" y="38992"/>
                    <a:pt x="6324" y="38998"/>
                  </a:cubicBezTo>
                  <a:lnTo>
                    <a:pt x="6324" y="38998"/>
                  </a:lnTo>
                  <a:cubicBezTo>
                    <a:pt x="6326" y="38994"/>
                    <a:pt x="6328" y="38989"/>
                    <a:pt x="6327" y="38984"/>
                  </a:cubicBezTo>
                  <a:lnTo>
                    <a:pt x="6327" y="38984"/>
                  </a:lnTo>
                  <a:cubicBezTo>
                    <a:pt x="6364" y="39023"/>
                    <a:pt x="6324" y="39024"/>
                    <a:pt x="6324" y="39065"/>
                  </a:cubicBezTo>
                  <a:cubicBezTo>
                    <a:pt x="6340" y="39049"/>
                    <a:pt x="6368" y="39009"/>
                    <a:pt x="6390" y="39009"/>
                  </a:cubicBezTo>
                  <a:cubicBezTo>
                    <a:pt x="6397" y="39009"/>
                    <a:pt x="6403" y="39013"/>
                    <a:pt x="6408" y="39023"/>
                  </a:cubicBezTo>
                  <a:cubicBezTo>
                    <a:pt x="6429" y="39023"/>
                    <a:pt x="6408" y="39002"/>
                    <a:pt x="6408" y="38960"/>
                  </a:cubicBezTo>
                  <a:lnTo>
                    <a:pt x="6408" y="38960"/>
                  </a:lnTo>
                  <a:cubicBezTo>
                    <a:pt x="6442" y="39029"/>
                    <a:pt x="6492" y="39070"/>
                    <a:pt x="6531" y="39070"/>
                  </a:cubicBezTo>
                  <a:cubicBezTo>
                    <a:pt x="6539" y="39070"/>
                    <a:pt x="6547" y="39068"/>
                    <a:pt x="6554" y="39065"/>
                  </a:cubicBezTo>
                  <a:cubicBezTo>
                    <a:pt x="6492" y="38981"/>
                    <a:pt x="6387" y="38939"/>
                    <a:pt x="6303" y="38855"/>
                  </a:cubicBezTo>
                  <a:cubicBezTo>
                    <a:pt x="6303" y="38688"/>
                    <a:pt x="6324" y="38625"/>
                    <a:pt x="6387" y="38583"/>
                  </a:cubicBezTo>
                  <a:cubicBezTo>
                    <a:pt x="6354" y="38518"/>
                    <a:pt x="6347" y="38465"/>
                    <a:pt x="6306" y="38465"/>
                  </a:cubicBezTo>
                  <a:cubicBezTo>
                    <a:pt x="6294" y="38465"/>
                    <a:pt x="6280" y="38469"/>
                    <a:pt x="6261" y="38479"/>
                  </a:cubicBezTo>
                  <a:cubicBezTo>
                    <a:pt x="6303" y="38311"/>
                    <a:pt x="6303" y="38123"/>
                    <a:pt x="6345" y="37956"/>
                  </a:cubicBezTo>
                  <a:cubicBezTo>
                    <a:pt x="6361" y="37956"/>
                    <a:pt x="6365" y="37991"/>
                    <a:pt x="6383" y="37991"/>
                  </a:cubicBezTo>
                  <a:cubicBezTo>
                    <a:pt x="6390" y="37991"/>
                    <a:pt x="6397" y="37987"/>
                    <a:pt x="6408" y="37976"/>
                  </a:cubicBezTo>
                  <a:cubicBezTo>
                    <a:pt x="6408" y="37914"/>
                    <a:pt x="6387" y="37914"/>
                    <a:pt x="6408" y="37893"/>
                  </a:cubicBezTo>
                  <a:cubicBezTo>
                    <a:pt x="6492" y="37621"/>
                    <a:pt x="6492" y="37223"/>
                    <a:pt x="6554" y="36847"/>
                  </a:cubicBezTo>
                  <a:cubicBezTo>
                    <a:pt x="6596" y="36930"/>
                    <a:pt x="6659" y="37056"/>
                    <a:pt x="6722" y="37056"/>
                  </a:cubicBezTo>
                  <a:cubicBezTo>
                    <a:pt x="6784" y="37035"/>
                    <a:pt x="6784" y="36826"/>
                    <a:pt x="6847" y="36805"/>
                  </a:cubicBezTo>
                  <a:lnTo>
                    <a:pt x="6847" y="36805"/>
                  </a:lnTo>
                  <a:cubicBezTo>
                    <a:pt x="6847" y="36868"/>
                    <a:pt x="6826" y="36868"/>
                    <a:pt x="6826" y="36909"/>
                  </a:cubicBezTo>
                  <a:cubicBezTo>
                    <a:pt x="6831" y="36918"/>
                    <a:pt x="6834" y="36921"/>
                    <a:pt x="6837" y="36921"/>
                  </a:cubicBezTo>
                  <a:cubicBezTo>
                    <a:pt x="6845" y="36921"/>
                    <a:pt x="6849" y="36897"/>
                    <a:pt x="6857" y="36897"/>
                  </a:cubicBezTo>
                  <a:cubicBezTo>
                    <a:pt x="6860" y="36897"/>
                    <a:pt x="6864" y="36901"/>
                    <a:pt x="6868" y="36909"/>
                  </a:cubicBezTo>
                  <a:cubicBezTo>
                    <a:pt x="6868" y="37391"/>
                    <a:pt x="7056" y="37432"/>
                    <a:pt x="7161" y="37663"/>
                  </a:cubicBezTo>
                  <a:cubicBezTo>
                    <a:pt x="7182" y="37935"/>
                    <a:pt x="7140" y="38081"/>
                    <a:pt x="7077" y="38228"/>
                  </a:cubicBezTo>
                  <a:cubicBezTo>
                    <a:pt x="7015" y="38207"/>
                    <a:pt x="6973" y="38123"/>
                    <a:pt x="6952" y="38039"/>
                  </a:cubicBezTo>
                  <a:lnTo>
                    <a:pt x="6952" y="38039"/>
                  </a:lnTo>
                  <a:cubicBezTo>
                    <a:pt x="6952" y="38123"/>
                    <a:pt x="7015" y="38207"/>
                    <a:pt x="7077" y="38249"/>
                  </a:cubicBezTo>
                  <a:cubicBezTo>
                    <a:pt x="7098" y="38332"/>
                    <a:pt x="7056" y="38374"/>
                    <a:pt x="7056" y="38437"/>
                  </a:cubicBezTo>
                  <a:cubicBezTo>
                    <a:pt x="7077" y="38395"/>
                    <a:pt x="7098" y="38269"/>
                    <a:pt x="7098" y="38207"/>
                  </a:cubicBezTo>
                  <a:cubicBezTo>
                    <a:pt x="7107" y="38207"/>
                    <a:pt x="7115" y="38210"/>
                    <a:pt x="7123" y="38210"/>
                  </a:cubicBezTo>
                  <a:cubicBezTo>
                    <a:pt x="7136" y="38210"/>
                    <a:pt x="7149" y="38202"/>
                    <a:pt x="7161" y="38165"/>
                  </a:cubicBezTo>
                  <a:lnTo>
                    <a:pt x="7161" y="38165"/>
                  </a:lnTo>
                  <a:cubicBezTo>
                    <a:pt x="7140" y="38165"/>
                    <a:pt x="7140" y="38186"/>
                    <a:pt x="7140" y="38186"/>
                  </a:cubicBezTo>
                  <a:cubicBezTo>
                    <a:pt x="7098" y="38123"/>
                    <a:pt x="7182" y="38039"/>
                    <a:pt x="7161" y="37956"/>
                  </a:cubicBezTo>
                  <a:lnTo>
                    <a:pt x="7161" y="37956"/>
                  </a:lnTo>
                  <a:cubicBezTo>
                    <a:pt x="7182" y="37976"/>
                    <a:pt x="7161" y="37997"/>
                    <a:pt x="7182" y="38039"/>
                  </a:cubicBezTo>
                  <a:cubicBezTo>
                    <a:pt x="7182" y="38018"/>
                    <a:pt x="7182" y="37956"/>
                    <a:pt x="7203" y="37956"/>
                  </a:cubicBezTo>
                  <a:cubicBezTo>
                    <a:pt x="7245" y="37956"/>
                    <a:pt x="7287" y="38018"/>
                    <a:pt x="7328" y="38018"/>
                  </a:cubicBezTo>
                  <a:cubicBezTo>
                    <a:pt x="7349" y="38228"/>
                    <a:pt x="7412" y="38374"/>
                    <a:pt x="7412" y="38646"/>
                  </a:cubicBezTo>
                  <a:cubicBezTo>
                    <a:pt x="7370" y="38813"/>
                    <a:pt x="7287" y="38918"/>
                    <a:pt x="7245" y="39085"/>
                  </a:cubicBezTo>
                  <a:cubicBezTo>
                    <a:pt x="7287" y="39002"/>
                    <a:pt x="7308" y="38939"/>
                    <a:pt x="7349" y="38876"/>
                  </a:cubicBezTo>
                  <a:cubicBezTo>
                    <a:pt x="7349" y="38876"/>
                    <a:pt x="7349" y="38897"/>
                    <a:pt x="7370" y="38897"/>
                  </a:cubicBezTo>
                  <a:cubicBezTo>
                    <a:pt x="7367" y="38910"/>
                    <a:pt x="7363" y="38921"/>
                    <a:pt x="7359" y="38931"/>
                  </a:cubicBezTo>
                  <a:lnTo>
                    <a:pt x="7359" y="38931"/>
                  </a:lnTo>
                  <a:cubicBezTo>
                    <a:pt x="7363" y="38926"/>
                    <a:pt x="7366" y="38922"/>
                    <a:pt x="7370" y="38918"/>
                  </a:cubicBezTo>
                  <a:cubicBezTo>
                    <a:pt x="7391" y="38960"/>
                    <a:pt x="7410" y="38974"/>
                    <a:pt x="7428" y="38974"/>
                  </a:cubicBezTo>
                  <a:cubicBezTo>
                    <a:pt x="7463" y="38974"/>
                    <a:pt x="7496" y="38918"/>
                    <a:pt x="7538" y="38918"/>
                  </a:cubicBezTo>
                  <a:cubicBezTo>
                    <a:pt x="7559" y="38855"/>
                    <a:pt x="7559" y="38793"/>
                    <a:pt x="7517" y="38751"/>
                  </a:cubicBezTo>
                  <a:cubicBezTo>
                    <a:pt x="7517" y="38709"/>
                    <a:pt x="7559" y="38709"/>
                    <a:pt x="7538" y="38688"/>
                  </a:cubicBezTo>
                  <a:cubicBezTo>
                    <a:pt x="7539" y="38686"/>
                    <a:pt x="7541" y="38686"/>
                    <a:pt x="7543" y="38686"/>
                  </a:cubicBezTo>
                  <a:cubicBezTo>
                    <a:pt x="7551" y="38686"/>
                    <a:pt x="7561" y="38701"/>
                    <a:pt x="7571" y="38723"/>
                  </a:cubicBezTo>
                  <a:lnTo>
                    <a:pt x="7571" y="38723"/>
                  </a:lnTo>
                  <a:cubicBezTo>
                    <a:pt x="7564" y="38701"/>
                    <a:pt x="7559" y="38676"/>
                    <a:pt x="7559" y="38646"/>
                  </a:cubicBezTo>
                  <a:cubicBezTo>
                    <a:pt x="7600" y="38646"/>
                    <a:pt x="7600" y="38625"/>
                    <a:pt x="7621" y="38583"/>
                  </a:cubicBezTo>
                  <a:cubicBezTo>
                    <a:pt x="7621" y="38562"/>
                    <a:pt x="7621" y="38541"/>
                    <a:pt x="7621" y="38521"/>
                  </a:cubicBezTo>
                  <a:cubicBezTo>
                    <a:pt x="7580" y="38521"/>
                    <a:pt x="7580" y="38583"/>
                    <a:pt x="7538" y="38583"/>
                  </a:cubicBezTo>
                  <a:cubicBezTo>
                    <a:pt x="7517" y="38521"/>
                    <a:pt x="7496" y="38437"/>
                    <a:pt x="7517" y="38353"/>
                  </a:cubicBezTo>
                  <a:cubicBezTo>
                    <a:pt x="7475" y="38207"/>
                    <a:pt x="7475" y="38060"/>
                    <a:pt x="7475" y="37935"/>
                  </a:cubicBezTo>
                  <a:lnTo>
                    <a:pt x="7475" y="37935"/>
                  </a:lnTo>
                  <a:cubicBezTo>
                    <a:pt x="7486" y="37943"/>
                    <a:pt x="7496" y="37946"/>
                    <a:pt x="7506" y="37946"/>
                  </a:cubicBezTo>
                  <a:cubicBezTo>
                    <a:pt x="7574" y="37946"/>
                    <a:pt x="7627" y="37775"/>
                    <a:pt x="7663" y="37684"/>
                  </a:cubicBezTo>
                  <a:cubicBezTo>
                    <a:pt x="7600" y="37621"/>
                    <a:pt x="7559" y="37516"/>
                    <a:pt x="7496" y="37432"/>
                  </a:cubicBezTo>
                  <a:cubicBezTo>
                    <a:pt x="7559" y="37328"/>
                    <a:pt x="7642" y="37244"/>
                    <a:pt x="7705" y="37119"/>
                  </a:cubicBezTo>
                  <a:cubicBezTo>
                    <a:pt x="7705" y="37109"/>
                    <a:pt x="7704" y="37106"/>
                    <a:pt x="7703" y="37106"/>
                  </a:cubicBezTo>
                  <a:cubicBezTo>
                    <a:pt x="7699" y="37106"/>
                    <a:pt x="7693" y="37122"/>
                    <a:pt x="7689" y="37122"/>
                  </a:cubicBezTo>
                  <a:cubicBezTo>
                    <a:pt x="7686" y="37122"/>
                    <a:pt x="7684" y="37116"/>
                    <a:pt x="7684" y="37098"/>
                  </a:cubicBezTo>
                  <a:cubicBezTo>
                    <a:pt x="7642" y="37223"/>
                    <a:pt x="7559" y="37328"/>
                    <a:pt x="7496" y="37391"/>
                  </a:cubicBezTo>
                  <a:cubicBezTo>
                    <a:pt x="7370" y="37014"/>
                    <a:pt x="7161" y="36658"/>
                    <a:pt x="7182" y="36031"/>
                  </a:cubicBezTo>
                  <a:lnTo>
                    <a:pt x="8940" y="36031"/>
                  </a:lnTo>
                  <a:cubicBezTo>
                    <a:pt x="8981" y="36135"/>
                    <a:pt x="9023" y="36240"/>
                    <a:pt x="9065" y="36365"/>
                  </a:cubicBezTo>
                  <a:cubicBezTo>
                    <a:pt x="9107" y="36449"/>
                    <a:pt x="9170" y="36533"/>
                    <a:pt x="9191" y="36575"/>
                  </a:cubicBezTo>
                  <a:cubicBezTo>
                    <a:pt x="9253" y="36868"/>
                    <a:pt x="9086" y="37181"/>
                    <a:pt x="8981" y="37391"/>
                  </a:cubicBezTo>
                  <a:cubicBezTo>
                    <a:pt x="9002" y="37746"/>
                    <a:pt x="8898" y="37976"/>
                    <a:pt x="8835" y="38269"/>
                  </a:cubicBezTo>
                  <a:cubicBezTo>
                    <a:pt x="8207" y="38521"/>
                    <a:pt x="8103" y="39253"/>
                    <a:pt x="7935" y="39943"/>
                  </a:cubicBezTo>
                  <a:cubicBezTo>
                    <a:pt x="7935" y="40027"/>
                    <a:pt x="7977" y="40048"/>
                    <a:pt x="7998" y="40090"/>
                  </a:cubicBezTo>
                  <a:cubicBezTo>
                    <a:pt x="7956" y="40404"/>
                    <a:pt x="7872" y="40738"/>
                    <a:pt x="7768" y="41115"/>
                  </a:cubicBezTo>
                  <a:cubicBezTo>
                    <a:pt x="7684" y="41387"/>
                    <a:pt x="7663" y="41743"/>
                    <a:pt x="7538" y="41931"/>
                  </a:cubicBezTo>
                  <a:cubicBezTo>
                    <a:pt x="7433" y="42057"/>
                    <a:pt x="7245" y="42098"/>
                    <a:pt x="7182" y="42287"/>
                  </a:cubicBezTo>
                  <a:cubicBezTo>
                    <a:pt x="7077" y="42622"/>
                    <a:pt x="7119" y="43019"/>
                    <a:pt x="6889" y="43312"/>
                  </a:cubicBezTo>
                  <a:cubicBezTo>
                    <a:pt x="6922" y="43411"/>
                    <a:pt x="6983" y="43440"/>
                    <a:pt x="7062" y="43440"/>
                  </a:cubicBezTo>
                  <a:cubicBezTo>
                    <a:pt x="7133" y="43440"/>
                    <a:pt x="7218" y="43416"/>
                    <a:pt x="7308" y="43396"/>
                  </a:cubicBezTo>
                  <a:lnTo>
                    <a:pt x="7308" y="43396"/>
                  </a:lnTo>
                  <a:cubicBezTo>
                    <a:pt x="7266" y="43438"/>
                    <a:pt x="7328" y="43668"/>
                    <a:pt x="7308" y="43710"/>
                  </a:cubicBezTo>
                  <a:cubicBezTo>
                    <a:pt x="7297" y="43720"/>
                    <a:pt x="7287" y="43725"/>
                    <a:pt x="7274" y="43725"/>
                  </a:cubicBezTo>
                  <a:cubicBezTo>
                    <a:pt x="7260" y="43725"/>
                    <a:pt x="7245" y="43720"/>
                    <a:pt x="7224" y="43710"/>
                  </a:cubicBezTo>
                  <a:lnTo>
                    <a:pt x="7224" y="43710"/>
                  </a:lnTo>
                  <a:cubicBezTo>
                    <a:pt x="7266" y="43751"/>
                    <a:pt x="7287" y="43772"/>
                    <a:pt x="7308" y="43793"/>
                  </a:cubicBezTo>
                  <a:cubicBezTo>
                    <a:pt x="7328" y="43898"/>
                    <a:pt x="7266" y="44107"/>
                    <a:pt x="7287" y="44254"/>
                  </a:cubicBezTo>
                  <a:cubicBezTo>
                    <a:pt x="7287" y="44442"/>
                    <a:pt x="7349" y="44567"/>
                    <a:pt x="7412" y="44714"/>
                  </a:cubicBezTo>
                  <a:cubicBezTo>
                    <a:pt x="7370" y="44463"/>
                    <a:pt x="7308" y="44233"/>
                    <a:pt x="7370" y="44002"/>
                  </a:cubicBezTo>
                  <a:lnTo>
                    <a:pt x="7370" y="44002"/>
                  </a:lnTo>
                  <a:cubicBezTo>
                    <a:pt x="7370" y="44023"/>
                    <a:pt x="7433" y="44023"/>
                    <a:pt x="7412" y="44065"/>
                  </a:cubicBezTo>
                  <a:cubicBezTo>
                    <a:pt x="7454" y="44065"/>
                    <a:pt x="7433" y="44002"/>
                    <a:pt x="7454" y="43982"/>
                  </a:cubicBezTo>
                  <a:cubicBezTo>
                    <a:pt x="7433" y="43877"/>
                    <a:pt x="7391" y="43919"/>
                    <a:pt x="7328" y="43898"/>
                  </a:cubicBezTo>
                  <a:cubicBezTo>
                    <a:pt x="7333" y="43879"/>
                    <a:pt x="7342" y="43873"/>
                    <a:pt x="7353" y="43873"/>
                  </a:cubicBezTo>
                  <a:cubicBezTo>
                    <a:pt x="7375" y="43873"/>
                    <a:pt x="7406" y="43898"/>
                    <a:pt x="7432" y="43898"/>
                  </a:cubicBezTo>
                  <a:cubicBezTo>
                    <a:pt x="7452" y="43898"/>
                    <a:pt x="7468" y="43884"/>
                    <a:pt x="7475" y="43835"/>
                  </a:cubicBezTo>
                  <a:cubicBezTo>
                    <a:pt x="7559" y="43856"/>
                    <a:pt x="7496" y="43877"/>
                    <a:pt x="7475" y="43919"/>
                  </a:cubicBezTo>
                  <a:cubicBezTo>
                    <a:pt x="7484" y="43922"/>
                    <a:pt x="7491" y="43923"/>
                    <a:pt x="7498" y="43923"/>
                  </a:cubicBezTo>
                  <a:cubicBezTo>
                    <a:pt x="7538" y="43923"/>
                    <a:pt x="7541" y="43874"/>
                    <a:pt x="7559" y="43856"/>
                  </a:cubicBezTo>
                  <a:lnTo>
                    <a:pt x="7559" y="43856"/>
                  </a:lnTo>
                  <a:cubicBezTo>
                    <a:pt x="7642" y="43898"/>
                    <a:pt x="7517" y="43919"/>
                    <a:pt x="7517" y="43961"/>
                  </a:cubicBezTo>
                  <a:cubicBezTo>
                    <a:pt x="7578" y="43945"/>
                    <a:pt x="7663" y="43896"/>
                    <a:pt x="7745" y="43896"/>
                  </a:cubicBezTo>
                  <a:cubicBezTo>
                    <a:pt x="7774" y="43896"/>
                    <a:pt x="7803" y="43902"/>
                    <a:pt x="7831" y="43919"/>
                  </a:cubicBezTo>
                  <a:cubicBezTo>
                    <a:pt x="7893" y="43919"/>
                    <a:pt x="7789" y="43877"/>
                    <a:pt x="7831" y="43835"/>
                  </a:cubicBezTo>
                  <a:lnTo>
                    <a:pt x="7831" y="43835"/>
                  </a:lnTo>
                  <a:cubicBezTo>
                    <a:pt x="7935" y="43919"/>
                    <a:pt x="8186" y="43982"/>
                    <a:pt x="8312" y="43982"/>
                  </a:cubicBezTo>
                  <a:cubicBezTo>
                    <a:pt x="8040" y="43856"/>
                    <a:pt x="7726" y="43793"/>
                    <a:pt x="7454" y="43668"/>
                  </a:cubicBezTo>
                  <a:cubicBezTo>
                    <a:pt x="7433" y="43438"/>
                    <a:pt x="7538" y="43333"/>
                    <a:pt x="7684" y="43270"/>
                  </a:cubicBezTo>
                  <a:cubicBezTo>
                    <a:pt x="7585" y="43187"/>
                    <a:pt x="7551" y="43105"/>
                    <a:pt x="7438" y="43105"/>
                  </a:cubicBezTo>
                  <a:cubicBezTo>
                    <a:pt x="7408" y="43105"/>
                    <a:pt x="7372" y="43111"/>
                    <a:pt x="7328" y="43124"/>
                  </a:cubicBezTo>
                  <a:cubicBezTo>
                    <a:pt x="7412" y="42873"/>
                    <a:pt x="7412" y="42601"/>
                    <a:pt x="7559" y="42350"/>
                  </a:cubicBezTo>
                  <a:cubicBezTo>
                    <a:pt x="7636" y="42365"/>
                    <a:pt x="7656" y="42414"/>
                    <a:pt x="7711" y="42414"/>
                  </a:cubicBezTo>
                  <a:cubicBezTo>
                    <a:pt x="7731" y="42414"/>
                    <a:pt x="7756" y="42408"/>
                    <a:pt x="7789" y="42391"/>
                  </a:cubicBezTo>
                  <a:cubicBezTo>
                    <a:pt x="7810" y="42329"/>
                    <a:pt x="7747" y="42308"/>
                    <a:pt x="7789" y="42266"/>
                  </a:cubicBezTo>
                  <a:cubicBezTo>
                    <a:pt x="8061" y="41868"/>
                    <a:pt x="8082" y="41303"/>
                    <a:pt x="8291" y="40759"/>
                  </a:cubicBezTo>
                  <a:cubicBezTo>
                    <a:pt x="8371" y="40859"/>
                    <a:pt x="8583" y="41054"/>
                    <a:pt x="8766" y="41054"/>
                  </a:cubicBezTo>
                  <a:cubicBezTo>
                    <a:pt x="8775" y="41054"/>
                    <a:pt x="8784" y="41053"/>
                    <a:pt x="8793" y="41052"/>
                  </a:cubicBezTo>
                  <a:cubicBezTo>
                    <a:pt x="9002" y="41010"/>
                    <a:pt x="9023" y="40738"/>
                    <a:pt x="9233" y="40697"/>
                  </a:cubicBezTo>
                  <a:lnTo>
                    <a:pt x="9233" y="40697"/>
                  </a:lnTo>
                  <a:cubicBezTo>
                    <a:pt x="9253" y="40780"/>
                    <a:pt x="9212" y="40780"/>
                    <a:pt x="9212" y="40843"/>
                  </a:cubicBezTo>
                  <a:cubicBezTo>
                    <a:pt x="9227" y="40858"/>
                    <a:pt x="9238" y="40864"/>
                    <a:pt x="9248" y="40864"/>
                  </a:cubicBezTo>
                  <a:cubicBezTo>
                    <a:pt x="9271" y="40864"/>
                    <a:pt x="9283" y="40833"/>
                    <a:pt x="9309" y="40833"/>
                  </a:cubicBezTo>
                  <a:cubicBezTo>
                    <a:pt x="9317" y="40833"/>
                    <a:pt x="9326" y="40836"/>
                    <a:pt x="9337" y="40843"/>
                  </a:cubicBezTo>
                  <a:cubicBezTo>
                    <a:pt x="9316" y="41534"/>
                    <a:pt x="9965" y="41617"/>
                    <a:pt x="10321" y="41952"/>
                  </a:cubicBezTo>
                  <a:cubicBezTo>
                    <a:pt x="10341" y="42329"/>
                    <a:pt x="10237" y="42538"/>
                    <a:pt x="10049" y="42768"/>
                  </a:cubicBezTo>
                  <a:cubicBezTo>
                    <a:pt x="9839" y="42705"/>
                    <a:pt x="9693" y="42622"/>
                    <a:pt x="9588" y="42475"/>
                  </a:cubicBezTo>
                  <a:lnTo>
                    <a:pt x="9588" y="42475"/>
                  </a:lnTo>
                  <a:cubicBezTo>
                    <a:pt x="9609" y="42601"/>
                    <a:pt x="9839" y="42726"/>
                    <a:pt x="10049" y="42789"/>
                  </a:cubicBezTo>
                  <a:cubicBezTo>
                    <a:pt x="10069" y="42914"/>
                    <a:pt x="9944" y="42977"/>
                    <a:pt x="9965" y="43061"/>
                  </a:cubicBezTo>
                  <a:cubicBezTo>
                    <a:pt x="10028" y="42998"/>
                    <a:pt x="10111" y="42831"/>
                    <a:pt x="10069" y="42747"/>
                  </a:cubicBezTo>
                  <a:cubicBezTo>
                    <a:pt x="10132" y="42726"/>
                    <a:pt x="10237" y="42768"/>
                    <a:pt x="10300" y="42663"/>
                  </a:cubicBezTo>
                  <a:lnTo>
                    <a:pt x="10300" y="42663"/>
                  </a:lnTo>
                  <a:cubicBezTo>
                    <a:pt x="10237" y="42684"/>
                    <a:pt x="10237" y="42684"/>
                    <a:pt x="10195" y="42705"/>
                  </a:cubicBezTo>
                  <a:cubicBezTo>
                    <a:pt x="10090" y="42601"/>
                    <a:pt x="10362" y="42496"/>
                    <a:pt x="10321" y="42370"/>
                  </a:cubicBezTo>
                  <a:lnTo>
                    <a:pt x="10321" y="42370"/>
                  </a:lnTo>
                  <a:cubicBezTo>
                    <a:pt x="10404" y="42391"/>
                    <a:pt x="10321" y="42412"/>
                    <a:pt x="10341" y="42475"/>
                  </a:cubicBezTo>
                  <a:cubicBezTo>
                    <a:pt x="10383" y="42454"/>
                    <a:pt x="10383" y="42370"/>
                    <a:pt x="10425" y="42350"/>
                  </a:cubicBezTo>
                  <a:cubicBezTo>
                    <a:pt x="10593" y="42370"/>
                    <a:pt x="10697" y="42454"/>
                    <a:pt x="10865" y="42454"/>
                  </a:cubicBezTo>
                  <a:cubicBezTo>
                    <a:pt x="10948" y="42789"/>
                    <a:pt x="11116" y="42998"/>
                    <a:pt x="11137" y="43375"/>
                  </a:cubicBezTo>
                  <a:cubicBezTo>
                    <a:pt x="10990" y="43626"/>
                    <a:pt x="10697" y="43751"/>
                    <a:pt x="10551" y="44002"/>
                  </a:cubicBezTo>
                  <a:cubicBezTo>
                    <a:pt x="10530" y="44254"/>
                    <a:pt x="10697" y="44316"/>
                    <a:pt x="10697" y="44547"/>
                  </a:cubicBezTo>
                  <a:cubicBezTo>
                    <a:pt x="10697" y="44212"/>
                    <a:pt x="10697" y="43898"/>
                    <a:pt x="10990" y="43772"/>
                  </a:cubicBezTo>
                  <a:cubicBezTo>
                    <a:pt x="11053" y="43835"/>
                    <a:pt x="11111" y="43856"/>
                    <a:pt x="11170" y="43856"/>
                  </a:cubicBezTo>
                  <a:cubicBezTo>
                    <a:pt x="11288" y="43856"/>
                    <a:pt x="11409" y="43772"/>
                    <a:pt x="11576" y="43772"/>
                  </a:cubicBezTo>
                  <a:cubicBezTo>
                    <a:pt x="11597" y="43668"/>
                    <a:pt x="11597" y="43584"/>
                    <a:pt x="11492" y="43542"/>
                  </a:cubicBezTo>
                  <a:cubicBezTo>
                    <a:pt x="11471" y="43479"/>
                    <a:pt x="11618" y="43458"/>
                    <a:pt x="11555" y="43438"/>
                  </a:cubicBezTo>
                  <a:cubicBezTo>
                    <a:pt x="11560" y="43436"/>
                    <a:pt x="11566" y="43436"/>
                    <a:pt x="11571" y="43436"/>
                  </a:cubicBezTo>
                  <a:cubicBezTo>
                    <a:pt x="11670" y="43436"/>
                    <a:pt x="11768" y="43610"/>
                    <a:pt x="11827" y="43710"/>
                  </a:cubicBezTo>
                  <a:cubicBezTo>
                    <a:pt x="11848" y="43605"/>
                    <a:pt x="11660" y="43521"/>
                    <a:pt x="11639" y="43396"/>
                  </a:cubicBezTo>
                  <a:cubicBezTo>
                    <a:pt x="11743" y="43375"/>
                    <a:pt x="11806" y="43333"/>
                    <a:pt x="11848" y="43291"/>
                  </a:cubicBezTo>
                  <a:cubicBezTo>
                    <a:pt x="11827" y="43249"/>
                    <a:pt x="11806" y="43228"/>
                    <a:pt x="11806" y="43186"/>
                  </a:cubicBezTo>
                  <a:cubicBezTo>
                    <a:pt x="11701" y="43207"/>
                    <a:pt x="11681" y="43291"/>
                    <a:pt x="11576" y="43291"/>
                  </a:cubicBezTo>
                  <a:cubicBezTo>
                    <a:pt x="11513" y="43207"/>
                    <a:pt x="11409" y="43061"/>
                    <a:pt x="11471" y="42935"/>
                  </a:cubicBezTo>
                  <a:cubicBezTo>
                    <a:pt x="11346" y="42747"/>
                    <a:pt x="11346" y="42517"/>
                    <a:pt x="11367" y="42329"/>
                  </a:cubicBezTo>
                  <a:lnTo>
                    <a:pt x="11367" y="42329"/>
                  </a:lnTo>
                  <a:cubicBezTo>
                    <a:pt x="11399" y="42339"/>
                    <a:pt x="11431" y="42344"/>
                    <a:pt x="11462" y="42344"/>
                  </a:cubicBezTo>
                  <a:cubicBezTo>
                    <a:pt x="11675" y="42344"/>
                    <a:pt x="11864" y="42119"/>
                    <a:pt x="11974" y="41973"/>
                  </a:cubicBezTo>
                  <a:cubicBezTo>
                    <a:pt x="11785" y="41868"/>
                    <a:pt x="11639" y="41722"/>
                    <a:pt x="11429" y="41596"/>
                  </a:cubicBezTo>
                  <a:cubicBezTo>
                    <a:pt x="11639" y="41450"/>
                    <a:pt x="11911" y="41345"/>
                    <a:pt x="12099" y="41157"/>
                  </a:cubicBezTo>
                  <a:cubicBezTo>
                    <a:pt x="12099" y="41134"/>
                    <a:pt x="12095" y="41127"/>
                    <a:pt x="12087" y="41127"/>
                  </a:cubicBezTo>
                  <a:cubicBezTo>
                    <a:pt x="12074" y="41127"/>
                    <a:pt x="12051" y="41154"/>
                    <a:pt x="12034" y="41154"/>
                  </a:cubicBezTo>
                  <a:cubicBezTo>
                    <a:pt x="12026" y="41154"/>
                    <a:pt x="12020" y="41150"/>
                    <a:pt x="12015" y="41136"/>
                  </a:cubicBezTo>
                  <a:cubicBezTo>
                    <a:pt x="11932" y="41303"/>
                    <a:pt x="11618" y="41450"/>
                    <a:pt x="11367" y="41554"/>
                  </a:cubicBezTo>
                  <a:cubicBezTo>
                    <a:pt x="10927" y="40969"/>
                    <a:pt x="10195" y="40404"/>
                    <a:pt x="10383" y="39357"/>
                  </a:cubicBezTo>
                  <a:cubicBezTo>
                    <a:pt x="10446" y="39295"/>
                    <a:pt x="10488" y="39295"/>
                    <a:pt x="10551" y="39295"/>
                  </a:cubicBezTo>
                  <a:cubicBezTo>
                    <a:pt x="10509" y="39190"/>
                    <a:pt x="10467" y="39190"/>
                    <a:pt x="10509" y="39065"/>
                  </a:cubicBezTo>
                  <a:cubicBezTo>
                    <a:pt x="10519" y="39054"/>
                    <a:pt x="10531" y="39050"/>
                    <a:pt x="10544" y="39050"/>
                  </a:cubicBezTo>
                  <a:cubicBezTo>
                    <a:pt x="10582" y="39050"/>
                    <a:pt x="10629" y="39085"/>
                    <a:pt x="10676" y="39085"/>
                  </a:cubicBezTo>
                  <a:cubicBezTo>
                    <a:pt x="10655" y="39002"/>
                    <a:pt x="10509" y="39002"/>
                    <a:pt x="10404" y="38981"/>
                  </a:cubicBezTo>
                  <a:cubicBezTo>
                    <a:pt x="10362" y="38834"/>
                    <a:pt x="10174" y="38813"/>
                    <a:pt x="10132" y="38667"/>
                  </a:cubicBezTo>
                  <a:cubicBezTo>
                    <a:pt x="10488" y="38332"/>
                    <a:pt x="11074" y="38207"/>
                    <a:pt x="11409" y="37851"/>
                  </a:cubicBezTo>
                  <a:lnTo>
                    <a:pt x="11409" y="37851"/>
                  </a:lnTo>
                  <a:cubicBezTo>
                    <a:pt x="11409" y="37872"/>
                    <a:pt x="11388" y="37935"/>
                    <a:pt x="11429" y="37935"/>
                  </a:cubicBezTo>
                  <a:cubicBezTo>
                    <a:pt x="11534" y="37935"/>
                    <a:pt x="11492" y="37788"/>
                    <a:pt x="11492" y="37704"/>
                  </a:cubicBezTo>
                  <a:cubicBezTo>
                    <a:pt x="11614" y="37543"/>
                    <a:pt x="11696" y="37264"/>
                    <a:pt x="11927" y="37264"/>
                  </a:cubicBezTo>
                  <a:cubicBezTo>
                    <a:pt x="11936" y="37264"/>
                    <a:pt x="11944" y="37264"/>
                    <a:pt x="11953" y="37265"/>
                  </a:cubicBezTo>
                  <a:cubicBezTo>
                    <a:pt x="11994" y="37056"/>
                    <a:pt x="11806" y="37035"/>
                    <a:pt x="11722" y="36930"/>
                  </a:cubicBezTo>
                  <a:cubicBezTo>
                    <a:pt x="11869" y="36637"/>
                    <a:pt x="11555" y="36407"/>
                    <a:pt x="11701" y="36156"/>
                  </a:cubicBezTo>
                  <a:cubicBezTo>
                    <a:pt x="11681" y="36052"/>
                    <a:pt x="11639" y="35968"/>
                    <a:pt x="11618" y="35863"/>
                  </a:cubicBezTo>
                  <a:lnTo>
                    <a:pt x="11555" y="35863"/>
                  </a:lnTo>
                  <a:lnTo>
                    <a:pt x="11555" y="0"/>
                  </a:lnTo>
                  <a:cubicBezTo>
                    <a:pt x="11555" y="0"/>
                    <a:pt x="8082" y="335"/>
                    <a:pt x="6324" y="335"/>
                  </a:cubicBezTo>
                  <a:cubicBezTo>
                    <a:pt x="4587" y="335"/>
                    <a:pt x="842" y="0"/>
                    <a:pt x="8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5"/>
            <p:cNvSpPr/>
            <p:nvPr/>
          </p:nvSpPr>
          <p:spPr>
            <a:xfrm>
              <a:off x="2078282" y="4282941"/>
              <a:ext cx="1154" cy="1154"/>
            </a:xfrm>
            <a:custGeom>
              <a:avLst/>
              <a:gdLst/>
              <a:ahLst/>
              <a:cxnLst/>
              <a:rect l="l" t="t" r="r" b="b"/>
              <a:pathLst>
                <a:path w="43" h="43" extrusionOk="0">
                  <a:moveTo>
                    <a:pt x="1" y="1"/>
                  </a:moveTo>
                  <a:cubicBezTo>
                    <a:pt x="1" y="22"/>
                    <a:pt x="22" y="43"/>
                    <a:pt x="43" y="43"/>
                  </a:cubicBezTo>
                  <a:cubicBezTo>
                    <a:pt x="22" y="43"/>
                    <a:pt x="1" y="22"/>
                    <a:pt x="1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2108042" y="4292280"/>
              <a:ext cx="15754" cy="6414"/>
            </a:xfrm>
            <a:custGeom>
              <a:avLst/>
              <a:gdLst/>
              <a:ahLst/>
              <a:cxnLst/>
              <a:rect l="l" t="t" r="r" b="b"/>
              <a:pathLst>
                <a:path w="587" h="239" extrusionOk="0">
                  <a:moveTo>
                    <a:pt x="69" y="0"/>
                  </a:moveTo>
                  <a:cubicBezTo>
                    <a:pt x="44" y="0"/>
                    <a:pt x="20" y="3"/>
                    <a:pt x="1" y="8"/>
                  </a:cubicBezTo>
                  <a:cubicBezTo>
                    <a:pt x="252" y="113"/>
                    <a:pt x="357" y="113"/>
                    <a:pt x="587" y="239"/>
                  </a:cubicBezTo>
                  <a:cubicBezTo>
                    <a:pt x="514" y="112"/>
                    <a:pt x="237" y="0"/>
                    <a:pt x="69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5"/>
            <p:cNvSpPr/>
            <p:nvPr/>
          </p:nvSpPr>
          <p:spPr>
            <a:xfrm>
              <a:off x="2085045" y="4325046"/>
              <a:ext cx="4509" cy="3972"/>
            </a:xfrm>
            <a:custGeom>
              <a:avLst/>
              <a:gdLst/>
              <a:ahLst/>
              <a:cxnLst/>
              <a:rect l="l" t="t" r="r" b="b"/>
              <a:pathLst>
                <a:path w="168" h="148" extrusionOk="0">
                  <a:moveTo>
                    <a:pt x="167" y="1"/>
                  </a:moveTo>
                  <a:cubicBezTo>
                    <a:pt x="84" y="1"/>
                    <a:pt x="0" y="127"/>
                    <a:pt x="21" y="147"/>
                  </a:cubicBezTo>
                  <a:cubicBezTo>
                    <a:pt x="63" y="85"/>
                    <a:pt x="126" y="64"/>
                    <a:pt x="167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5"/>
            <p:cNvSpPr/>
            <p:nvPr/>
          </p:nvSpPr>
          <p:spPr>
            <a:xfrm>
              <a:off x="2086145" y="4314956"/>
              <a:ext cx="9581" cy="13499"/>
            </a:xfrm>
            <a:custGeom>
              <a:avLst/>
              <a:gdLst/>
              <a:ahLst/>
              <a:cxnLst/>
              <a:rect l="l" t="t" r="r" b="b"/>
              <a:pathLst>
                <a:path w="357" h="503" extrusionOk="0">
                  <a:moveTo>
                    <a:pt x="22" y="0"/>
                  </a:moveTo>
                  <a:cubicBezTo>
                    <a:pt x="1" y="42"/>
                    <a:pt x="106" y="168"/>
                    <a:pt x="106" y="168"/>
                  </a:cubicBezTo>
                  <a:cubicBezTo>
                    <a:pt x="106" y="189"/>
                    <a:pt x="85" y="189"/>
                    <a:pt x="85" y="189"/>
                  </a:cubicBezTo>
                  <a:lnTo>
                    <a:pt x="126" y="189"/>
                  </a:lnTo>
                  <a:cubicBezTo>
                    <a:pt x="127" y="189"/>
                    <a:pt x="127" y="189"/>
                    <a:pt x="127" y="190"/>
                  </a:cubicBezTo>
                  <a:lnTo>
                    <a:pt x="127" y="190"/>
                  </a:lnTo>
                  <a:cubicBezTo>
                    <a:pt x="90" y="130"/>
                    <a:pt x="56" y="68"/>
                    <a:pt x="22" y="0"/>
                  </a:cubicBezTo>
                  <a:close/>
                  <a:moveTo>
                    <a:pt x="127" y="190"/>
                  </a:moveTo>
                  <a:lnTo>
                    <a:pt x="127" y="190"/>
                  </a:lnTo>
                  <a:cubicBezTo>
                    <a:pt x="135" y="201"/>
                    <a:pt x="142" y="212"/>
                    <a:pt x="149" y="224"/>
                  </a:cubicBezTo>
                  <a:lnTo>
                    <a:pt x="149" y="224"/>
                  </a:lnTo>
                  <a:cubicBezTo>
                    <a:pt x="143" y="210"/>
                    <a:pt x="136" y="199"/>
                    <a:pt x="127" y="190"/>
                  </a:cubicBezTo>
                  <a:close/>
                  <a:moveTo>
                    <a:pt x="149" y="224"/>
                  </a:moveTo>
                  <a:cubicBezTo>
                    <a:pt x="187" y="304"/>
                    <a:pt x="190" y="449"/>
                    <a:pt x="315" y="503"/>
                  </a:cubicBezTo>
                  <a:cubicBezTo>
                    <a:pt x="315" y="419"/>
                    <a:pt x="231" y="419"/>
                    <a:pt x="231" y="356"/>
                  </a:cubicBezTo>
                  <a:cubicBezTo>
                    <a:pt x="294" y="356"/>
                    <a:pt x="336" y="335"/>
                    <a:pt x="357" y="314"/>
                  </a:cubicBezTo>
                  <a:cubicBezTo>
                    <a:pt x="331" y="301"/>
                    <a:pt x="317" y="296"/>
                    <a:pt x="307" y="296"/>
                  </a:cubicBezTo>
                  <a:cubicBezTo>
                    <a:pt x="287" y="296"/>
                    <a:pt x="289" y="321"/>
                    <a:pt x="231" y="335"/>
                  </a:cubicBezTo>
                  <a:cubicBezTo>
                    <a:pt x="202" y="298"/>
                    <a:pt x="175" y="261"/>
                    <a:pt x="149" y="224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5"/>
            <p:cNvSpPr/>
            <p:nvPr/>
          </p:nvSpPr>
          <p:spPr>
            <a:xfrm>
              <a:off x="2087299" y="4319732"/>
              <a:ext cx="1127" cy="859"/>
            </a:xfrm>
            <a:custGeom>
              <a:avLst/>
              <a:gdLst/>
              <a:ahLst/>
              <a:cxnLst/>
              <a:rect l="l" t="t" r="r" b="b"/>
              <a:pathLst>
                <a:path w="42" h="32" extrusionOk="0">
                  <a:moveTo>
                    <a:pt x="18" y="0"/>
                  </a:moveTo>
                  <a:cubicBezTo>
                    <a:pt x="0" y="0"/>
                    <a:pt x="11" y="31"/>
                    <a:pt x="24" y="31"/>
                  </a:cubicBezTo>
                  <a:cubicBezTo>
                    <a:pt x="30" y="31"/>
                    <a:pt x="37" y="26"/>
                    <a:pt x="42" y="11"/>
                  </a:cubicBezTo>
                  <a:cubicBezTo>
                    <a:pt x="31" y="3"/>
                    <a:pt x="23" y="0"/>
                    <a:pt x="1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5"/>
            <p:cNvSpPr/>
            <p:nvPr/>
          </p:nvSpPr>
          <p:spPr>
            <a:xfrm>
              <a:off x="2091780" y="4320484"/>
              <a:ext cx="12989" cy="912"/>
            </a:xfrm>
            <a:custGeom>
              <a:avLst/>
              <a:gdLst/>
              <a:ahLst/>
              <a:cxnLst/>
              <a:rect l="l" t="t" r="r" b="b"/>
              <a:pathLst>
                <a:path w="484" h="34" extrusionOk="0">
                  <a:moveTo>
                    <a:pt x="131" y="0"/>
                  </a:moveTo>
                  <a:cubicBezTo>
                    <a:pt x="76" y="0"/>
                    <a:pt x="27" y="7"/>
                    <a:pt x="0" y="25"/>
                  </a:cubicBezTo>
                  <a:cubicBezTo>
                    <a:pt x="112" y="25"/>
                    <a:pt x="381" y="34"/>
                    <a:pt x="450" y="34"/>
                  </a:cubicBezTo>
                  <a:cubicBezTo>
                    <a:pt x="484" y="34"/>
                    <a:pt x="467" y="31"/>
                    <a:pt x="356" y="25"/>
                  </a:cubicBezTo>
                  <a:cubicBezTo>
                    <a:pt x="295" y="12"/>
                    <a:pt x="207" y="0"/>
                    <a:pt x="13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5"/>
            <p:cNvSpPr/>
            <p:nvPr/>
          </p:nvSpPr>
          <p:spPr>
            <a:xfrm>
              <a:off x="2127149" y="4300840"/>
              <a:ext cx="6763" cy="3543"/>
            </a:xfrm>
            <a:custGeom>
              <a:avLst/>
              <a:gdLst/>
              <a:ahLst/>
              <a:cxnLst/>
              <a:rect l="l" t="t" r="r" b="b"/>
              <a:pathLst>
                <a:path w="252" h="132" extrusionOk="0">
                  <a:moveTo>
                    <a:pt x="15" y="1"/>
                  </a:moveTo>
                  <a:cubicBezTo>
                    <a:pt x="10" y="1"/>
                    <a:pt x="5" y="2"/>
                    <a:pt x="0" y="3"/>
                  </a:cubicBezTo>
                  <a:cubicBezTo>
                    <a:pt x="58" y="41"/>
                    <a:pt x="167" y="132"/>
                    <a:pt x="233" y="132"/>
                  </a:cubicBezTo>
                  <a:cubicBezTo>
                    <a:pt x="240" y="132"/>
                    <a:pt x="246" y="131"/>
                    <a:pt x="251" y="129"/>
                  </a:cubicBezTo>
                  <a:cubicBezTo>
                    <a:pt x="174" y="109"/>
                    <a:pt x="79" y="1"/>
                    <a:pt x="15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5"/>
            <p:cNvSpPr/>
            <p:nvPr/>
          </p:nvSpPr>
          <p:spPr>
            <a:xfrm>
              <a:off x="2053594" y="4198168"/>
              <a:ext cx="590" cy="5072"/>
            </a:xfrm>
            <a:custGeom>
              <a:avLst/>
              <a:gdLst/>
              <a:ahLst/>
              <a:cxnLst/>
              <a:rect l="l" t="t" r="r" b="b"/>
              <a:pathLst>
                <a:path w="22" h="189" extrusionOk="0">
                  <a:moveTo>
                    <a:pt x="0" y="0"/>
                  </a:moveTo>
                  <a:cubicBezTo>
                    <a:pt x="0" y="37"/>
                    <a:pt x="0" y="171"/>
                    <a:pt x="0" y="189"/>
                  </a:cubicBezTo>
                  <a:cubicBezTo>
                    <a:pt x="0" y="126"/>
                    <a:pt x="21" y="42"/>
                    <a:pt x="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5"/>
            <p:cNvSpPr/>
            <p:nvPr/>
          </p:nvSpPr>
          <p:spPr>
            <a:xfrm>
              <a:off x="2052467" y="4153809"/>
              <a:ext cx="590" cy="115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3"/>
                    <a:pt x="1" y="6"/>
                    <a:pt x="2" y="8"/>
                  </a:cubicBezTo>
                  <a:lnTo>
                    <a:pt x="2" y="8"/>
                  </a:lnTo>
                  <a:cubicBezTo>
                    <a:pt x="1" y="3"/>
                    <a:pt x="1" y="1"/>
                    <a:pt x="1" y="0"/>
                  </a:cubicBezTo>
                  <a:close/>
                  <a:moveTo>
                    <a:pt x="2" y="8"/>
                  </a:moveTo>
                  <a:cubicBezTo>
                    <a:pt x="3" y="16"/>
                    <a:pt x="8" y="29"/>
                    <a:pt x="21" y="42"/>
                  </a:cubicBezTo>
                  <a:cubicBezTo>
                    <a:pt x="21" y="24"/>
                    <a:pt x="6" y="22"/>
                    <a:pt x="2" y="8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5"/>
            <p:cNvSpPr/>
            <p:nvPr/>
          </p:nvSpPr>
          <p:spPr>
            <a:xfrm>
              <a:off x="2054157" y="4172889"/>
              <a:ext cx="590" cy="2281"/>
            </a:xfrm>
            <a:custGeom>
              <a:avLst/>
              <a:gdLst/>
              <a:ahLst/>
              <a:cxnLst/>
              <a:rect l="l" t="t" r="r" b="b"/>
              <a:pathLst>
                <a:path w="22" h="85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22"/>
                    <a:pt x="21" y="63"/>
                    <a:pt x="21" y="84"/>
                  </a:cubicBezTo>
                  <a:cubicBezTo>
                    <a:pt x="21" y="63"/>
                    <a:pt x="21" y="63"/>
                    <a:pt x="21" y="43"/>
                  </a:cubicBezTo>
                  <a:cubicBezTo>
                    <a:pt x="21" y="43"/>
                    <a:pt x="21" y="22"/>
                    <a:pt x="0" y="1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5"/>
            <p:cNvSpPr/>
            <p:nvPr/>
          </p:nvSpPr>
          <p:spPr>
            <a:xfrm>
              <a:off x="2053647" y="4175143"/>
              <a:ext cx="3891" cy="21926"/>
            </a:xfrm>
            <a:custGeom>
              <a:avLst/>
              <a:gdLst/>
              <a:ahLst/>
              <a:cxnLst/>
              <a:rect l="l" t="t" r="r" b="b"/>
              <a:pathLst>
                <a:path w="145" h="817" extrusionOk="0">
                  <a:moveTo>
                    <a:pt x="1" y="406"/>
                  </a:moveTo>
                  <a:cubicBezTo>
                    <a:pt x="0" y="406"/>
                    <a:pt x="2" y="408"/>
                    <a:pt x="6" y="411"/>
                  </a:cubicBezTo>
                  <a:lnTo>
                    <a:pt x="6" y="411"/>
                  </a:lnTo>
                  <a:cubicBezTo>
                    <a:pt x="3" y="408"/>
                    <a:pt x="1" y="406"/>
                    <a:pt x="1" y="406"/>
                  </a:cubicBezTo>
                  <a:close/>
                  <a:moveTo>
                    <a:pt x="40" y="0"/>
                  </a:moveTo>
                  <a:lnTo>
                    <a:pt x="40" y="0"/>
                  </a:lnTo>
                  <a:cubicBezTo>
                    <a:pt x="19" y="168"/>
                    <a:pt x="19" y="272"/>
                    <a:pt x="19" y="419"/>
                  </a:cubicBezTo>
                  <a:cubicBezTo>
                    <a:pt x="13" y="416"/>
                    <a:pt x="9" y="413"/>
                    <a:pt x="6" y="411"/>
                  </a:cubicBezTo>
                  <a:lnTo>
                    <a:pt x="6" y="411"/>
                  </a:lnTo>
                  <a:cubicBezTo>
                    <a:pt x="12" y="418"/>
                    <a:pt x="19" y="434"/>
                    <a:pt x="19" y="461"/>
                  </a:cubicBezTo>
                  <a:cubicBezTo>
                    <a:pt x="61" y="461"/>
                    <a:pt x="103" y="712"/>
                    <a:pt x="145" y="816"/>
                  </a:cubicBezTo>
                  <a:cubicBezTo>
                    <a:pt x="145" y="670"/>
                    <a:pt x="61" y="544"/>
                    <a:pt x="40" y="398"/>
                  </a:cubicBezTo>
                  <a:cubicBezTo>
                    <a:pt x="27" y="398"/>
                    <a:pt x="22" y="406"/>
                    <a:pt x="20" y="412"/>
                  </a:cubicBezTo>
                  <a:lnTo>
                    <a:pt x="20" y="412"/>
                  </a:lnTo>
                  <a:cubicBezTo>
                    <a:pt x="40" y="288"/>
                    <a:pt x="40" y="144"/>
                    <a:pt x="4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5"/>
            <p:cNvSpPr/>
            <p:nvPr/>
          </p:nvSpPr>
          <p:spPr>
            <a:xfrm>
              <a:off x="2061456" y="4160250"/>
              <a:ext cx="5072" cy="4240"/>
            </a:xfrm>
            <a:custGeom>
              <a:avLst/>
              <a:gdLst/>
              <a:ahLst/>
              <a:cxnLst/>
              <a:rect l="l" t="t" r="r" b="b"/>
              <a:pathLst>
                <a:path w="189" h="158" extrusionOk="0">
                  <a:moveTo>
                    <a:pt x="28" y="0"/>
                  </a:moveTo>
                  <a:cubicBezTo>
                    <a:pt x="17" y="0"/>
                    <a:pt x="8" y="4"/>
                    <a:pt x="0" y="11"/>
                  </a:cubicBezTo>
                  <a:cubicBezTo>
                    <a:pt x="84" y="74"/>
                    <a:pt x="105" y="74"/>
                    <a:pt x="189" y="158"/>
                  </a:cubicBezTo>
                  <a:cubicBezTo>
                    <a:pt x="154" y="72"/>
                    <a:pt x="78" y="0"/>
                    <a:pt x="2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5"/>
            <p:cNvSpPr/>
            <p:nvPr/>
          </p:nvSpPr>
          <p:spPr>
            <a:xfrm>
              <a:off x="2054721" y="4182443"/>
              <a:ext cx="1127" cy="2818"/>
            </a:xfrm>
            <a:custGeom>
              <a:avLst/>
              <a:gdLst/>
              <a:ahLst/>
              <a:cxnLst/>
              <a:rect l="l" t="t" r="r" b="b"/>
              <a:pathLst>
                <a:path w="42" h="105" extrusionOk="0">
                  <a:moveTo>
                    <a:pt x="42" y="0"/>
                  </a:moveTo>
                  <a:cubicBezTo>
                    <a:pt x="21" y="0"/>
                    <a:pt x="0" y="84"/>
                    <a:pt x="0" y="105"/>
                  </a:cubicBezTo>
                  <a:cubicBezTo>
                    <a:pt x="21" y="63"/>
                    <a:pt x="42" y="42"/>
                    <a:pt x="42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5"/>
            <p:cNvSpPr/>
            <p:nvPr/>
          </p:nvSpPr>
          <p:spPr>
            <a:xfrm>
              <a:off x="2055365" y="4178954"/>
              <a:ext cx="483" cy="537"/>
            </a:xfrm>
            <a:custGeom>
              <a:avLst/>
              <a:gdLst/>
              <a:ahLst/>
              <a:cxnLst/>
              <a:rect l="l" t="t" r="r" b="b"/>
              <a:pathLst>
                <a:path w="18" h="20" extrusionOk="0">
                  <a:moveTo>
                    <a:pt x="10" y="0"/>
                  </a:moveTo>
                  <a:cubicBezTo>
                    <a:pt x="1" y="0"/>
                    <a:pt x="0" y="20"/>
                    <a:pt x="6" y="20"/>
                  </a:cubicBezTo>
                  <a:cubicBezTo>
                    <a:pt x="9" y="20"/>
                    <a:pt x="13" y="16"/>
                    <a:pt x="18" y="5"/>
                  </a:cubicBezTo>
                  <a:cubicBezTo>
                    <a:pt x="15" y="2"/>
                    <a:pt x="12" y="0"/>
                    <a:pt x="10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5"/>
            <p:cNvSpPr/>
            <p:nvPr/>
          </p:nvSpPr>
          <p:spPr>
            <a:xfrm>
              <a:off x="2054721" y="4175707"/>
              <a:ext cx="2818" cy="9017"/>
            </a:xfrm>
            <a:custGeom>
              <a:avLst/>
              <a:gdLst/>
              <a:ahLst/>
              <a:cxnLst/>
              <a:rect l="l" t="t" r="r" b="b"/>
              <a:pathLst>
                <a:path w="105" h="336" extrusionOk="0">
                  <a:moveTo>
                    <a:pt x="95" y="201"/>
                  </a:moveTo>
                  <a:lnTo>
                    <a:pt x="95" y="201"/>
                  </a:lnTo>
                  <a:cubicBezTo>
                    <a:pt x="93" y="201"/>
                    <a:pt x="99" y="216"/>
                    <a:pt x="84" y="230"/>
                  </a:cubicBezTo>
                  <a:cubicBezTo>
                    <a:pt x="105" y="230"/>
                    <a:pt x="105" y="230"/>
                    <a:pt x="105" y="210"/>
                  </a:cubicBezTo>
                  <a:cubicBezTo>
                    <a:pt x="99" y="203"/>
                    <a:pt x="96" y="201"/>
                    <a:pt x="95" y="201"/>
                  </a:cubicBezTo>
                  <a:close/>
                  <a:moveTo>
                    <a:pt x="21" y="0"/>
                  </a:moveTo>
                  <a:cubicBezTo>
                    <a:pt x="0" y="21"/>
                    <a:pt x="42" y="126"/>
                    <a:pt x="42" y="126"/>
                  </a:cubicBezTo>
                  <a:cubicBezTo>
                    <a:pt x="63" y="168"/>
                    <a:pt x="63" y="293"/>
                    <a:pt x="105" y="335"/>
                  </a:cubicBezTo>
                  <a:cubicBezTo>
                    <a:pt x="105" y="293"/>
                    <a:pt x="84" y="293"/>
                    <a:pt x="84" y="230"/>
                  </a:cubicBezTo>
                  <a:cubicBezTo>
                    <a:pt x="63" y="168"/>
                    <a:pt x="42" y="84"/>
                    <a:pt x="21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5"/>
            <p:cNvSpPr/>
            <p:nvPr/>
          </p:nvSpPr>
          <p:spPr>
            <a:xfrm>
              <a:off x="2056948" y="4179383"/>
              <a:ext cx="3462" cy="912"/>
            </a:xfrm>
            <a:custGeom>
              <a:avLst/>
              <a:gdLst/>
              <a:ahLst/>
              <a:cxnLst/>
              <a:rect l="l" t="t" r="r" b="b"/>
              <a:pathLst>
                <a:path w="129" h="34" extrusionOk="0">
                  <a:moveTo>
                    <a:pt x="18" y="0"/>
                  </a:moveTo>
                  <a:cubicBezTo>
                    <a:pt x="8" y="0"/>
                    <a:pt x="1" y="3"/>
                    <a:pt x="1" y="10"/>
                  </a:cubicBezTo>
                  <a:cubicBezTo>
                    <a:pt x="25" y="22"/>
                    <a:pt x="84" y="34"/>
                    <a:pt x="110" y="34"/>
                  </a:cubicBezTo>
                  <a:cubicBezTo>
                    <a:pt x="128" y="34"/>
                    <a:pt x="129" y="27"/>
                    <a:pt x="85" y="10"/>
                  </a:cubicBezTo>
                  <a:cubicBezTo>
                    <a:pt x="71" y="10"/>
                    <a:pt x="38" y="0"/>
                    <a:pt x="1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5"/>
            <p:cNvSpPr/>
            <p:nvPr/>
          </p:nvSpPr>
          <p:spPr>
            <a:xfrm>
              <a:off x="2067065" y="4166073"/>
              <a:ext cx="2281" cy="2442"/>
            </a:xfrm>
            <a:custGeom>
              <a:avLst/>
              <a:gdLst/>
              <a:ahLst/>
              <a:cxnLst/>
              <a:rect l="l" t="t" r="r" b="b"/>
              <a:pathLst>
                <a:path w="85" h="91" extrusionOk="0">
                  <a:moveTo>
                    <a:pt x="8" y="0"/>
                  </a:moveTo>
                  <a:cubicBezTo>
                    <a:pt x="5" y="0"/>
                    <a:pt x="3" y="1"/>
                    <a:pt x="1" y="4"/>
                  </a:cubicBezTo>
                  <a:cubicBezTo>
                    <a:pt x="19" y="22"/>
                    <a:pt x="54" y="91"/>
                    <a:pt x="77" y="91"/>
                  </a:cubicBezTo>
                  <a:cubicBezTo>
                    <a:pt x="79" y="91"/>
                    <a:pt x="82" y="90"/>
                    <a:pt x="84" y="87"/>
                  </a:cubicBezTo>
                  <a:cubicBezTo>
                    <a:pt x="66" y="69"/>
                    <a:pt x="30" y="0"/>
                    <a:pt x="8" y="0"/>
                  </a:cubicBezTo>
                  <a:close/>
                </a:path>
              </a:pathLst>
            </a:custGeom>
            <a:solidFill>
              <a:srgbClr val="957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5"/>
            <p:cNvSpPr/>
            <p:nvPr/>
          </p:nvSpPr>
          <p:spPr>
            <a:xfrm>
              <a:off x="1910402" y="2467635"/>
              <a:ext cx="280801" cy="598074"/>
            </a:xfrm>
            <a:custGeom>
              <a:avLst/>
              <a:gdLst/>
              <a:ahLst/>
              <a:cxnLst/>
              <a:rect l="l" t="t" r="r" b="b"/>
              <a:pathLst>
                <a:path w="10463" h="22285" extrusionOk="0">
                  <a:moveTo>
                    <a:pt x="1" y="1"/>
                  </a:moveTo>
                  <a:lnTo>
                    <a:pt x="1" y="22284"/>
                  </a:lnTo>
                  <a:lnTo>
                    <a:pt x="10463" y="22284"/>
                  </a:lnTo>
                  <a:lnTo>
                    <a:pt x="10463" y="1"/>
                  </a:lnTo>
                  <a:close/>
                </a:path>
              </a:pathLst>
            </a:custGeom>
            <a:solidFill>
              <a:srgbClr val="BF9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3" name="Google Shape;1083;p25"/>
            <p:cNvGrpSpPr/>
            <p:nvPr/>
          </p:nvGrpSpPr>
          <p:grpSpPr>
            <a:xfrm>
              <a:off x="831556" y="696269"/>
              <a:ext cx="1140642" cy="1817167"/>
              <a:chOff x="3441875" y="1723775"/>
              <a:chExt cx="1062545" cy="1692750"/>
            </a:xfrm>
          </p:grpSpPr>
          <p:sp>
            <p:nvSpPr>
              <p:cNvPr id="1084" name="Google Shape;1084;p25"/>
              <p:cNvSpPr/>
              <p:nvPr/>
            </p:nvSpPr>
            <p:spPr>
              <a:xfrm>
                <a:off x="3625095" y="2364050"/>
                <a:ext cx="879325" cy="1052475"/>
              </a:xfrm>
              <a:custGeom>
                <a:avLst/>
                <a:gdLst/>
                <a:ahLst/>
                <a:cxnLst/>
                <a:rect l="l" t="t" r="r" b="b"/>
                <a:pathLst>
                  <a:path w="35173" h="42099" fill="none" extrusionOk="0">
                    <a:moveTo>
                      <a:pt x="33290" y="42098"/>
                    </a:moveTo>
                    <a:cubicBezTo>
                      <a:pt x="33290" y="42098"/>
                      <a:pt x="35173" y="27891"/>
                      <a:pt x="23372" y="27891"/>
                    </a:cubicBezTo>
                    <a:lnTo>
                      <a:pt x="10148" y="27891"/>
                    </a:lnTo>
                    <a:cubicBezTo>
                      <a:pt x="10148" y="27891"/>
                      <a:pt x="0" y="28142"/>
                      <a:pt x="0" y="15902"/>
                    </a:cubicBez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6537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3630725" y="1736325"/>
                <a:ext cx="242200" cy="963575"/>
              </a:xfrm>
              <a:custGeom>
                <a:avLst/>
                <a:gdLst/>
                <a:ahLst/>
                <a:cxnLst/>
                <a:rect l="l" t="t" r="r" b="b"/>
                <a:pathLst>
                  <a:path w="9688" h="38543" fill="none" extrusionOk="0">
                    <a:moveTo>
                      <a:pt x="0" y="36764"/>
                    </a:moveTo>
                    <a:cubicBezTo>
                      <a:pt x="0" y="36764"/>
                      <a:pt x="9688" y="38542"/>
                      <a:pt x="9688" y="27892"/>
                    </a:cubicBezTo>
                    <a:lnTo>
                      <a:pt x="9688" y="1"/>
                    </a:ln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3441875" y="2325850"/>
                <a:ext cx="141775" cy="228625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9145" fill="none" extrusionOk="0">
                    <a:moveTo>
                      <a:pt x="1" y="1"/>
                    </a:moveTo>
                    <a:lnTo>
                      <a:pt x="1" y="5085"/>
                    </a:lnTo>
                    <a:cubicBezTo>
                      <a:pt x="1" y="5085"/>
                      <a:pt x="942" y="9144"/>
                      <a:pt x="5671" y="9144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3583625" y="1825250"/>
                <a:ext cx="259475" cy="355200"/>
              </a:xfrm>
              <a:custGeom>
                <a:avLst/>
                <a:gdLst/>
                <a:ahLst/>
                <a:cxnLst/>
                <a:rect l="l" t="t" r="r" b="b"/>
                <a:pathLst>
                  <a:path w="10379" h="14208" fill="none" extrusionOk="0">
                    <a:moveTo>
                      <a:pt x="3307" y="1"/>
                    </a:moveTo>
                    <a:cubicBezTo>
                      <a:pt x="3307" y="1"/>
                      <a:pt x="1" y="14208"/>
                      <a:pt x="10379" y="14208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5"/>
              <p:cNvSpPr/>
              <p:nvPr/>
            </p:nvSpPr>
            <p:spPr>
              <a:xfrm>
                <a:off x="3896450" y="1723775"/>
                <a:ext cx="135500" cy="298200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11928" fill="none" extrusionOk="0">
                    <a:moveTo>
                      <a:pt x="0" y="8621"/>
                    </a:moveTo>
                    <a:cubicBezTo>
                      <a:pt x="0" y="8621"/>
                      <a:pt x="5419" y="11927"/>
                      <a:pt x="5419" y="1"/>
                    </a:cubicBezTo>
                  </a:path>
                </a:pathLst>
              </a:custGeom>
              <a:solidFill>
                <a:schemeClr val="accent3"/>
              </a:solidFill>
              <a:ln w="460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" name="Google Shape;1089;p25"/>
            <p:cNvGrpSpPr/>
            <p:nvPr/>
          </p:nvGrpSpPr>
          <p:grpSpPr>
            <a:xfrm>
              <a:off x="1408267" y="410450"/>
              <a:ext cx="1216458" cy="2109723"/>
              <a:chOff x="3979100" y="1457525"/>
              <a:chExt cx="1133170" cy="1965275"/>
            </a:xfrm>
          </p:grpSpPr>
          <p:sp>
            <p:nvSpPr>
              <p:cNvPr id="1090" name="Google Shape;1090;p25"/>
              <p:cNvSpPr/>
              <p:nvPr/>
            </p:nvSpPr>
            <p:spPr>
              <a:xfrm>
                <a:off x="4575020" y="2047050"/>
                <a:ext cx="537250" cy="1375750"/>
              </a:xfrm>
              <a:custGeom>
                <a:avLst/>
                <a:gdLst/>
                <a:ahLst/>
                <a:cxnLst/>
                <a:rect l="l" t="t" r="r" b="b"/>
                <a:pathLst>
                  <a:path w="21490" h="55030" fill="none" extrusionOk="0">
                    <a:moveTo>
                      <a:pt x="231" y="55030"/>
                    </a:moveTo>
                    <a:lnTo>
                      <a:pt x="231" y="30946"/>
                    </a:lnTo>
                    <a:cubicBezTo>
                      <a:pt x="231" y="30946"/>
                      <a:pt x="1" y="22828"/>
                      <a:pt x="9688" y="22828"/>
                    </a:cubicBezTo>
                    <a:cubicBezTo>
                      <a:pt x="9688" y="22828"/>
                      <a:pt x="21489" y="24858"/>
                      <a:pt x="21238" y="17493"/>
                    </a:cubicBezTo>
                    <a:lnTo>
                      <a:pt x="21238" y="0"/>
                    </a:lnTo>
                  </a:path>
                </a:pathLst>
              </a:custGeom>
              <a:solidFill>
                <a:schemeClr val="dk2"/>
              </a:solidFill>
              <a:ln w="784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4173675" y="1457525"/>
                <a:ext cx="377700" cy="1445325"/>
              </a:xfrm>
              <a:custGeom>
                <a:avLst/>
                <a:gdLst/>
                <a:ahLst/>
                <a:cxnLst/>
                <a:rect l="l" t="t" r="r" b="b"/>
                <a:pathLst>
                  <a:path w="15108" h="57813" fill="none" extrusionOk="0">
                    <a:moveTo>
                      <a:pt x="2365" y="1"/>
                    </a:moveTo>
                    <a:lnTo>
                      <a:pt x="2365" y="48188"/>
                    </a:lnTo>
                    <a:cubicBezTo>
                      <a:pt x="2365" y="48188"/>
                      <a:pt x="1" y="57812"/>
                      <a:pt x="15108" y="57812"/>
                    </a:cubicBezTo>
                  </a:path>
                </a:pathLst>
              </a:custGeom>
              <a:solidFill>
                <a:schemeClr val="dk2"/>
              </a:solidFill>
              <a:ln w="6537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4687350" y="1457525"/>
                <a:ext cx="377700" cy="893975"/>
              </a:xfrm>
              <a:custGeom>
                <a:avLst/>
                <a:gdLst/>
                <a:ahLst/>
                <a:cxnLst/>
                <a:rect l="l" t="t" r="r" b="b"/>
                <a:pathLst>
                  <a:path w="15108" h="35759" fill="none" extrusionOk="0">
                    <a:moveTo>
                      <a:pt x="1403" y="1"/>
                    </a:moveTo>
                    <a:lnTo>
                      <a:pt x="1403" y="28645"/>
                    </a:lnTo>
                    <a:cubicBezTo>
                      <a:pt x="1403" y="28645"/>
                      <a:pt x="1" y="35759"/>
                      <a:pt x="15108" y="35759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5"/>
              <p:cNvSpPr/>
              <p:nvPr/>
            </p:nvSpPr>
            <p:spPr>
              <a:xfrm>
                <a:off x="4238550" y="1901100"/>
                <a:ext cx="230175" cy="494875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19795" fill="none" extrusionOk="0">
                    <a:moveTo>
                      <a:pt x="0" y="18769"/>
                    </a:moveTo>
                    <a:cubicBezTo>
                      <a:pt x="0" y="18769"/>
                      <a:pt x="8495" y="19794"/>
                      <a:pt x="9207" y="12178"/>
                    </a:cubicBezTo>
                    <a:lnTo>
                      <a:pt x="9207" y="1"/>
                    </a:ln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5"/>
              <p:cNvSpPr/>
              <p:nvPr/>
            </p:nvSpPr>
            <p:spPr>
              <a:xfrm>
                <a:off x="3979100" y="2332125"/>
                <a:ext cx="218150" cy="336375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13455" fill="none" extrusionOk="0">
                    <a:moveTo>
                      <a:pt x="1402" y="1"/>
                    </a:moveTo>
                    <a:cubicBezTo>
                      <a:pt x="1402" y="1"/>
                      <a:pt x="0" y="13455"/>
                      <a:pt x="8725" y="13455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5" name="Google Shape;1095;p25"/>
            <p:cNvGrpSpPr/>
            <p:nvPr/>
          </p:nvGrpSpPr>
          <p:grpSpPr>
            <a:xfrm>
              <a:off x="2187118" y="737277"/>
              <a:ext cx="1070870" cy="1776159"/>
              <a:chOff x="4704625" y="1761975"/>
              <a:chExt cx="997550" cy="1654550"/>
            </a:xfrm>
          </p:grpSpPr>
          <p:sp>
            <p:nvSpPr>
              <p:cNvPr id="1096" name="Google Shape;1096;p25"/>
              <p:cNvSpPr/>
              <p:nvPr/>
            </p:nvSpPr>
            <p:spPr>
              <a:xfrm>
                <a:off x="4704625" y="2345200"/>
                <a:ext cx="850050" cy="1071325"/>
              </a:xfrm>
              <a:custGeom>
                <a:avLst/>
                <a:gdLst/>
                <a:ahLst/>
                <a:cxnLst/>
                <a:rect l="l" t="t" r="r" b="b"/>
                <a:pathLst>
                  <a:path w="34002" h="42853" fill="none" extrusionOk="0">
                    <a:moveTo>
                      <a:pt x="0" y="42852"/>
                    </a:moveTo>
                    <a:cubicBezTo>
                      <a:pt x="0" y="42852"/>
                      <a:pt x="251" y="29671"/>
                      <a:pt x="12303" y="29671"/>
                    </a:cubicBezTo>
                    <a:lnTo>
                      <a:pt x="24355" y="29671"/>
                    </a:lnTo>
                    <a:cubicBezTo>
                      <a:pt x="24355" y="29671"/>
                      <a:pt x="34001" y="26365"/>
                      <a:pt x="34001" y="18497"/>
                    </a:cubicBezTo>
                    <a:lnTo>
                      <a:pt x="34001" y="1"/>
                    </a:lnTo>
                  </a:path>
                </a:pathLst>
              </a:custGeom>
              <a:solidFill>
                <a:schemeClr val="dk2"/>
              </a:solidFill>
              <a:ln w="6537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5277400" y="1761975"/>
                <a:ext cx="271500" cy="9823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39295" fill="none" extrusionOk="0">
                    <a:moveTo>
                      <a:pt x="10860" y="34733"/>
                    </a:moveTo>
                    <a:cubicBezTo>
                      <a:pt x="10860" y="34733"/>
                      <a:pt x="1" y="39295"/>
                      <a:pt x="1" y="25611"/>
                    </a:cubicBezTo>
                    <a:lnTo>
                      <a:pt x="1" y="0"/>
                    </a:ln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5566675" y="2332125"/>
                <a:ext cx="135500" cy="266275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10651" fill="none" extrusionOk="0">
                    <a:moveTo>
                      <a:pt x="0" y="8893"/>
                    </a:moveTo>
                    <a:cubicBezTo>
                      <a:pt x="0" y="8893"/>
                      <a:pt x="5420" y="10651"/>
                      <a:pt x="5420" y="1"/>
                    </a:cubicBezTo>
                  </a:path>
                </a:pathLst>
              </a:custGeom>
              <a:solidFill>
                <a:schemeClr val="dk2"/>
              </a:solidFill>
              <a:ln w="46025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9" name="Google Shape;1099;p25"/>
            <p:cNvSpPr/>
            <p:nvPr/>
          </p:nvSpPr>
          <p:spPr>
            <a:xfrm>
              <a:off x="1826193" y="2447991"/>
              <a:ext cx="444751" cy="121306"/>
            </a:xfrm>
            <a:custGeom>
              <a:avLst/>
              <a:gdLst/>
              <a:ahLst/>
              <a:cxnLst/>
              <a:rect l="l" t="t" r="r" b="b"/>
              <a:pathLst>
                <a:path w="16572" h="4520" extrusionOk="0">
                  <a:moveTo>
                    <a:pt x="8286" y="0"/>
                  </a:moveTo>
                  <a:cubicBezTo>
                    <a:pt x="3704" y="0"/>
                    <a:pt x="0" y="1005"/>
                    <a:pt x="0" y="2260"/>
                  </a:cubicBezTo>
                  <a:cubicBezTo>
                    <a:pt x="0" y="3495"/>
                    <a:pt x="3704" y="4520"/>
                    <a:pt x="8286" y="4520"/>
                  </a:cubicBezTo>
                  <a:cubicBezTo>
                    <a:pt x="12868" y="4520"/>
                    <a:pt x="16572" y="3495"/>
                    <a:pt x="16572" y="2260"/>
                  </a:cubicBezTo>
                  <a:cubicBezTo>
                    <a:pt x="16572" y="1005"/>
                    <a:pt x="12868" y="0"/>
                    <a:pt x="8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2106378" y="3524358"/>
              <a:ext cx="179140" cy="166822"/>
            </a:xfrm>
            <a:custGeom>
              <a:avLst/>
              <a:gdLst/>
              <a:ahLst/>
              <a:cxnLst/>
              <a:rect l="l" t="t" r="r" b="b"/>
              <a:pathLst>
                <a:path w="6675" h="6216" extrusionOk="0">
                  <a:moveTo>
                    <a:pt x="3348" y="1"/>
                  </a:moveTo>
                  <a:cubicBezTo>
                    <a:pt x="1507" y="1"/>
                    <a:pt x="0" y="1382"/>
                    <a:pt x="0" y="3098"/>
                  </a:cubicBezTo>
                  <a:cubicBezTo>
                    <a:pt x="0" y="4813"/>
                    <a:pt x="1507" y="6215"/>
                    <a:pt x="3348" y="6215"/>
                  </a:cubicBezTo>
                  <a:cubicBezTo>
                    <a:pt x="5189" y="6215"/>
                    <a:pt x="6675" y="4813"/>
                    <a:pt x="6675" y="3098"/>
                  </a:cubicBezTo>
                  <a:cubicBezTo>
                    <a:pt x="6675" y="1382"/>
                    <a:pt x="5189" y="1"/>
                    <a:pt x="3348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5"/>
            <p:cNvSpPr/>
            <p:nvPr/>
          </p:nvSpPr>
          <p:spPr>
            <a:xfrm>
              <a:off x="1919391" y="3409825"/>
              <a:ext cx="75843" cy="70770"/>
            </a:xfrm>
            <a:custGeom>
              <a:avLst/>
              <a:gdLst/>
              <a:ahLst/>
              <a:cxnLst/>
              <a:rect l="l" t="t" r="r" b="b"/>
              <a:pathLst>
                <a:path w="2826" h="2637" extrusionOk="0">
                  <a:moveTo>
                    <a:pt x="1402" y="0"/>
                  </a:moveTo>
                  <a:cubicBezTo>
                    <a:pt x="628" y="0"/>
                    <a:pt x="1" y="586"/>
                    <a:pt x="1" y="1319"/>
                  </a:cubicBezTo>
                  <a:cubicBezTo>
                    <a:pt x="1" y="2051"/>
                    <a:pt x="628" y="2637"/>
                    <a:pt x="1402" y="2637"/>
                  </a:cubicBezTo>
                  <a:cubicBezTo>
                    <a:pt x="2198" y="2637"/>
                    <a:pt x="2825" y="2051"/>
                    <a:pt x="2825" y="1319"/>
                  </a:cubicBezTo>
                  <a:cubicBezTo>
                    <a:pt x="2825" y="586"/>
                    <a:pt x="2198" y="0"/>
                    <a:pt x="1402" y="0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5"/>
            <p:cNvSpPr/>
            <p:nvPr/>
          </p:nvSpPr>
          <p:spPr>
            <a:xfrm>
              <a:off x="1825629" y="3746716"/>
              <a:ext cx="118514" cy="110087"/>
            </a:xfrm>
            <a:custGeom>
              <a:avLst/>
              <a:gdLst/>
              <a:ahLst/>
              <a:cxnLst/>
              <a:rect l="l" t="t" r="r" b="b"/>
              <a:pathLst>
                <a:path w="4416" h="4102" extrusionOk="0">
                  <a:moveTo>
                    <a:pt x="2218" y="1"/>
                  </a:moveTo>
                  <a:cubicBezTo>
                    <a:pt x="984" y="1"/>
                    <a:pt x="0" y="921"/>
                    <a:pt x="0" y="2051"/>
                  </a:cubicBezTo>
                  <a:cubicBezTo>
                    <a:pt x="0" y="3181"/>
                    <a:pt x="984" y="4102"/>
                    <a:pt x="2218" y="4102"/>
                  </a:cubicBezTo>
                  <a:cubicBezTo>
                    <a:pt x="3432" y="4102"/>
                    <a:pt x="4415" y="3181"/>
                    <a:pt x="4415" y="2051"/>
                  </a:cubicBezTo>
                  <a:cubicBezTo>
                    <a:pt x="4415" y="921"/>
                    <a:pt x="3432" y="1"/>
                    <a:pt x="2218" y="1"/>
                  </a:cubicBezTo>
                  <a:close/>
                </a:path>
              </a:pathLst>
            </a:custGeom>
            <a:solidFill>
              <a:srgbClr val="22B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1755050" y="2584673"/>
              <a:ext cx="301009" cy="2032530"/>
            </a:xfrm>
            <a:custGeom>
              <a:avLst/>
              <a:gdLst/>
              <a:ahLst/>
              <a:cxnLst/>
              <a:rect l="l" t="t" r="r" b="b"/>
              <a:pathLst>
                <a:path w="11216" h="80013" extrusionOk="0">
                  <a:moveTo>
                    <a:pt x="11215" y="0"/>
                  </a:moveTo>
                  <a:lnTo>
                    <a:pt x="0" y="251"/>
                  </a:lnTo>
                  <a:lnTo>
                    <a:pt x="0" y="67730"/>
                  </a:lnTo>
                  <a:cubicBezTo>
                    <a:pt x="0" y="67730"/>
                    <a:pt x="230" y="79426"/>
                    <a:pt x="11215" y="80012"/>
                  </a:cubicBezTo>
                  <a:lnTo>
                    <a:pt x="11215" y="0"/>
                  </a:lnTo>
                  <a:close/>
                </a:path>
              </a:pathLst>
            </a:custGeom>
            <a:solidFill>
              <a:srgbClr val="595959">
                <a:alpha val="19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25"/>
          <p:cNvGrpSpPr/>
          <p:nvPr/>
        </p:nvGrpSpPr>
        <p:grpSpPr>
          <a:xfrm>
            <a:off x="415152" y="553350"/>
            <a:ext cx="2828111" cy="1794739"/>
            <a:chOff x="637789" y="553350"/>
            <a:chExt cx="2828111" cy="1794739"/>
          </a:xfrm>
        </p:grpSpPr>
        <p:grpSp>
          <p:nvGrpSpPr>
            <p:cNvPr id="1105" name="Google Shape;1105;p25"/>
            <p:cNvGrpSpPr/>
            <p:nvPr/>
          </p:nvGrpSpPr>
          <p:grpSpPr>
            <a:xfrm>
              <a:off x="3063625" y="883675"/>
              <a:ext cx="402275" cy="408550"/>
              <a:chOff x="3141175" y="663975"/>
              <a:chExt cx="402275" cy="408550"/>
            </a:xfrm>
          </p:grpSpPr>
          <p:sp>
            <p:nvSpPr>
              <p:cNvPr id="1106" name="Google Shape;1106;p25"/>
              <p:cNvSpPr/>
              <p:nvPr/>
            </p:nvSpPr>
            <p:spPr>
              <a:xfrm>
                <a:off x="3141175" y="663975"/>
                <a:ext cx="40227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6091" h="16342" extrusionOk="0">
                    <a:moveTo>
                      <a:pt x="11341" y="0"/>
                    </a:moveTo>
                    <a:cubicBezTo>
                      <a:pt x="1" y="2176"/>
                      <a:pt x="3474" y="16342"/>
                      <a:pt x="3474" y="16342"/>
                    </a:cubicBezTo>
                    <a:cubicBezTo>
                      <a:pt x="16091" y="8307"/>
                      <a:pt x="11342" y="1"/>
                      <a:pt x="11341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5"/>
              <p:cNvSpPr/>
              <p:nvPr/>
            </p:nvSpPr>
            <p:spPr>
              <a:xfrm>
                <a:off x="3228000" y="663975"/>
                <a:ext cx="31542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16342" extrusionOk="0">
                    <a:moveTo>
                      <a:pt x="7868" y="0"/>
                    </a:moveTo>
                    <a:lnTo>
                      <a:pt x="1" y="16342"/>
                    </a:lnTo>
                    <a:cubicBezTo>
                      <a:pt x="12617" y="8307"/>
                      <a:pt x="7869" y="1"/>
                      <a:pt x="7868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8" name="Google Shape;1108;p25"/>
            <p:cNvGrpSpPr/>
            <p:nvPr/>
          </p:nvGrpSpPr>
          <p:grpSpPr>
            <a:xfrm>
              <a:off x="2224875" y="553350"/>
              <a:ext cx="382400" cy="253800"/>
              <a:chOff x="3536625" y="701950"/>
              <a:chExt cx="382400" cy="253800"/>
            </a:xfrm>
          </p:grpSpPr>
          <p:sp>
            <p:nvSpPr>
              <p:cNvPr id="1109" name="Google Shape;1109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1" name="Google Shape;1111;p25"/>
            <p:cNvGrpSpPr/>
            <p:nvPr/>
          </p:nvGrpSpPr>
          <p:grpSpPr>
            <a:xfrm rot="1356346">
              <a:off x="2253913" y="1598938"/>
              <a:ext cx="324335" cy="340660"/>
              <a:chOff x="3930525" y="183675"/>
              <a:chExt cx="324325" cy="340650"/>
            </a:xfrm>
          </p:grpSpPr>
          <p:sp>
            <p:nvSpPr>
              <p:cNvPr id="1112" name="Google Shape;1112;p25"/>
              <p:cNvSpPr/>
              <p:nvPr/>
            </p:nvSpPr>
            <p:spPr>
              <a:xfrm>
                <a:off x="3930525" y="280025"/>
                <a:ext cx="256850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9772" extrusionOk="0">
                    <a:moveTo>
                      <a:pt x="4018" y="0"/>
                    </a:moveTo>
                    <a:lnTo>
                      <a:pt x="4018" y="0"/>
                    </a:lnTo>
                    <a:cubicBezTo>
                      <a:pt x="0" y="6466"/>
                      <a:pt x="8579" y="9772"/>
                      <a:pt x="8579" y="9772"/>
                    </a:cubicBezTo>
                    <a:cubicBezTo>
                      <a:pt x="10274" y="566"/>
                      <a:pt x="4019" y="0"/>
                      <a:pt x="4018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5"/>
              <p:cNvSpPr/>
              <p:nvPr/>
            </p:nvSpPr>
            <p:spPr>
              <a:xfrm>
                <a:off x="4030950" y="280025"/>
                <a:ext cx="156425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9772" extrusionOk="0">
                    <a:moveTo>
                      <a:pt x="1" y="0"/>
                    </a:moveTo>
                    <a:lnTo>
                      <a:pt x="4562" y="9772"/>
                    </a:lnTo>
                    <a:cubicBezTo>
                      <a:pt x="6257" y="566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5"/>
              <p:cNvSpPr/>
              <p:nvPr/>
            </p:nvSpPr>
            <p:spPr>
              <a:xfrm>
                <a:off x="4050825" y="183675"/>
                <a:ext cx="204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4849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cubicBezTo>
                      <a:pt x="1040" y="4581"/>
                      <a:pt x="1984" y="4849"/>
                      <a:pt x="2830" y="4849"/>
                    </a:cubicBezTo>
                    <a:cubicBezTo>
                      <a:pt x="6329" y="4849"/>
                      <a:pt x="8161" y="276"/>
                      <a:pt x="8161" y="276"/>
                    </a:cubicBez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5"/>
              <p:cNvSpPr/>
              <p:nvPr/>
            </p:nvSpPr>
            <p:spPr>
              <a:xfrm>
                <a:off x="4050825" y="183675"/>
                <a:ext cx="2040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3918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lnTo>
                      <a:pt x="8161" y="276"/>
                    </a:ln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6" name="Google Shape;1116;p25"/>
            <p:cNvGrpSpPr/>
            <p:nvPr/>
          </p:nvGrpSpPr>
          <p:grpSpPr>
            <a:xfrm rot="2064881">
              <a:off x="718038" y="702360"/>
              <a:ext cx="402290" cy="408566"/>
              <a:chOff x="3141175" y="663975"/>
              <a:chExt cx="402275" cy="408550"/>
            </a:xfrm>
          </p:grpSpPr>
          <p:sp>
            <p:nvSpPr>
              <p:cNvPr id="1117" name="Google Shape;1117;p25"/>
              <p:cNvSpPr/>
              <p:nvPr/>
            </p:nvSpPr>
            <p:spPr>
              <a:xfrm>
                <a:off x="3141175" y="663975"/>
                <a:ext cx="40227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6091" h="16342" extrusionOk="0">
                    <a:moveTo>
                      <a:pt x="11341" y="0"/>
                    </a:moveTo>
                    <a:cubicBezTo>
                      <a:pt x="1" y="2176"/>
                      <a:pt x="3474" y="16342"/>
                      <a:pt x="3474" y="16342"/>
                    </a:cubicBezTo>
                    <a:cubicBezTo>
                      <a:pt x="16091" y="8307"/>
                      <a:pt x="11342" y="1"/>
                      <a:pt x="11341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5"/>
              <p:cNvSpPr/>
              <p:nvPr/>
            </p:nvSpPr>
            <p:spPr>
              <a:xfrm>
                <a:off x="3228000" y="663975"/>
                <a:ext cx="315425" cy="408550"/>
              </a:xfrm>
              <a:custGeom>
                <a:avLst/>
                <a:gdLst/>
                <a:ahLst/>
                <a:cxnLst/>
                <a:rect l="l" t="t" r="r" b="b"/>
                <a:pathLst>
                  <a:path w="12617" h="16342" extrusionOk="0">
                    <a:moveTo>
                      <a:pt x="7868" y="0"/>
                    </a:moveTo>
                    <a:lnTo>
                      <a:pt x="1" y="16342"/>
                    </a:lnTo>
                    <a:cubicBezTo>
                      <a:pt x="12617" y="8307"/>
                      <a:pt x="7869" y="1"/>
                      <a:pt x="7868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9" name="Google Shape;1119;p25"/>
            <p:cNvGrpSpPr/>
            <p:nvPr/>
          </p:nvGrpSpPr>
          <p:grpSpPr>
            <a:xfrm rot="4799143">
              <a:off x="877681" y="1988440"/>
              <a:ext cx="324337" cy="340662"/>
              <a:chOff x="3930525" y="183675"/>
              <a:chExt cx="324325" cy="340650"/>
            </a:xfrm>
          </p:grpSpPr>
          <p:sp>
            <p:nvSpPr>
              <p:cNvPr id="1120" name="Google Shape;1120;p25"/>
              <p:cNvSpPr/>
              <p:nvPr/>
            </p:nvSpPr>
            <p:spPr>
              <a:xfrm>
                <a:off x="3930525" y="280025"/>
                <a:ext cx="256850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10274" h="9772" extrusionOk="0">
                    <a:moveTo>
                      <a:pt x="4018" y="0"/>
                    </a:moveTo>
                    <a:lnTo>
                      <a:pt x="4018" y="0"/>
                    </a:lnTo>
                    <a:cubicBezTo>
                      <a:pt x="0" y="6466"/>
                      <a:pt x="8579" y="9772"/>
                      <a:pt x="8579" y="9772"/>
                    </a:cubicBezTo>
                    <a:cubicBezTo>
                      <a:pt x="10274" y="566"/>
                      <a:pt x="4019" y="0"/>
                      <a:pt x="4018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5"/>
              <p:cNvSpPr/>
              <p:nvPr/>
            </p:nvSpPr>
            <p:spPr>
              <a:xfrm>
                <a:off x="4030950" y="280025"/>
                <a:ext cx="156425" cy="244300"/>
              </a:xfrm>
              <a:custGeom>
                <a:avLst/>
                <a:gdLst/>
                <a:ahLst/>
                <a:cxnLst/>
                <a:rect l="l" t="t" r="r" b="b"/>
                <a:pathLst>
                  <a:path w="6257" h="9772" extrusionOk="0">
                    <a:moveTo>
                      <a:pt x="1" y="0"/>
                    </a:moveTo>
                    <a:lnTo>
                      <a:pt x="4562" y="9772"/>
                    </a:lnTo>
                    <a:cubicBezTo>
                      <a:pt x="6257" y="566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5"/>
              <p:cNvSpPr/>
              <p:nvPr/>
            </p:nvSpPr>
            <p:spPr>
              <a:xfrm>
                <a:off x="4050825" y="183675"/>
                <a:ext cx="204025" cy="121225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4849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cubicBezTo>
                      <a:pt x="1040" y="4581"/>
                      <a:pt x="1984" y="4849"/>
                      <a:pt x="2830" y="4849"/>
                    </a:cubicBezTo>
                    <a:cubicBezTo>
                      <a:pt x="6329" y="4849"/>
                      <a:pt x="8161" y="276"/>
                      <a:pt x="8161" y="276"/>
                    </a:cubicBez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5"/>
              <p:cNvSpPr/>
              <p:nvPr/>
            </p:nvSpPr>
            <p:spPr>
              <a:xfrm>
                <a:off x="4050825" y="183675"/>
                <a:ext cx="2040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8161" h="3918" extrusionOk="0">
                    <a:moveTo>
                      <a:pt x="5582" y="0"/>
                    </a:moveTo>
                    <a:cubicBezTo>
                      <a:pt x="431" y="0"/>
                      <a:pt x="1" y="3917"/>
                      <a:pt x="1" y="3917"/>
                    </a:cubicBezTo>
                    <a:lnTo>
                      <a:pt x="8161" y="276"/>
                    </a:lnTo>
                    <a:cubicBezTo>
                      <a:pt x="7191" y="84"/>
                      <a:pt x="6336" y="0"/>
                      <a:pt x="5582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4" name="Google Shape;1124;p25"/>
            <p:cNvGrpSpPr/>
            <p:nvPr/>
          </p:nvGrpSpPr>
          <p:grpSpPr>
            <a:xfrm>
              <a:off x="2819682" y="2160342"/>
              <a:ext cx="243933" cy="161899"/>
              <a:chOff x="3536625" y="701950"/>
              <a:chExt cx="382400" cy="253800"/>
            </a:xfrm>
          </p:grpSpPr>
          <p:sp>
            <p:nvSpPr>
              <p:cNvPr id="1125" name="Google Shape;1125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7" name="Google Shape;1127;p25"/>
            <p:cNvGrpSpPr/>
            <p:nvPr/>
          </p:nvGrpSpPr>
          <p:grpSpPr>
            <a:xfrm rot="-4861586">
              <a:off x="1656650" y="1040237"/>
              <a:ext cx="243936" cy="161901"/>
              <a:chOff x="3536625" y="701950"/>
              <a:chExt cx="382400" cy="253800"/>
            </a:xfrm>
          </p:grpSpPr>
          <p:sp>
            <p:nvSpPr>
              <p:cNvPr id="1128" name="Google Shape;1128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0" name="Google Shape;1130;p25"/>
            <p:cNvGrpSpPr/>
            <p:nvPr/>
          </p:nvGrpSpPr>
          <p:grpSpPr>
            <a:xfrm rot="-3195566">
              <a:off x="1695477" y="1660368"/>
              <a:ext cx="243941" cy="161905"/>
              <a:chOff x="3536625" y="701950"/>
              <a:chExt cx="382400" cy="253800"/>
            </a:xfrm>
          </p:grpSpPr>
          <p:sp>
            <p:nvSpPr>
              <p:cNvPr id="1131" name="Google Shape;1131;p25"/>
              <p:cNvSpPr/>
              <p:nvPr/>
            </p:nvSpPr>
            <p:spPr>
              <a:xfrm>
                <a:off x="3536625" y="701950"/>
                <a:ext cx="3824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10152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cubicBezTo>
                      <a:pt x="486" y="8699"/>
                      <a:pt x="6361" y="10151"/>
                      <a:pt x="10685" y="10151"/>
                    </a:cubicBezTo>
                    <a:cubicBezTo>
                      <a:pt x="13267" y="10151"/>
                      <a:pt x="15296" y="9634"/>
                      <a:pt x="15296" y="9634"/>
                    </a:cubicBez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61C4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5"/>
              <p:cNvSpPr/>
              <p:nvPr/>
            </p:nvSpPr>
            <p:spPr>
              <a:xfrm>
                <a:off x="3536625" y="701950"/>
                <a:ext cx="382400" cy="240850"/>
              </a:xfrm>
              <a:custGeom>
                <a:avLst/>
                <a:gdLst/>
                <a:ahLst/>
                <a:cxnLst/>
                <a:rect l="l" t="t" r="r" b="b"/>
                <a:pathLst>
                  <a:path w="15296" h="9634" extrusionOk="0">
                    <a:moveTo>
                      <a:pt x="3945" y="0"/>
                    </a:moveTo>
                    <a:cubicBezTo>
                      <a:pt x="1605" y="0"/>
                      <a:pt x="1" y="929"/>
                      <a:pt x="1" y="929"/>
                    </a:cubicBezTo>
                    <a:lnTo>
                      <a:pt x="15296" y="9634"/>
                    </a:lnTo>
                    <a:cubicBezTo>
                      <a:pt x="11595" y="1691"/>
                      <a:pt x="7101" y="0"/>
                      <a:pt x="3945" y="0"/>
                    </a:cubicBezTo>
                    <a:close/>
                  </a:path>
                </a:pathLst>
              </a:custGeom>
              <a:solidFill>
                <a:srgbClr val="97CD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122F7E84-2E3B-BFF8-4374-CF4C10730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863" y="1123112"/>
            <a:ext cx="5728575" cy="350271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6949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1" name="Google Shape;2551;p37"/>
          <p:cNvGrpSpPr/>
          <p:nvPr/>
        </p:nvGrpSpPr>
        <p:grpSpPr>
          <a:xfrm>
            <a:off x="3637736" y="3823087"/>
            <a:ext cx="933845" cy="921873"/>
            <a:chOff x="-2022115" y="3542882"/>
            <a:chExt cx="1420513" cy="1402301"/>
          </a:xfrm>
        </p:grpSpPr>
        <p:sp>
          <p:nvSpPr>
            <p:cNvPr id="2552" name="Google Shape;2552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7" name="Google Shape;2557;p37"/>
          <p:cNvSpPr txBox="1">
            <a:spLocks noGrp="1"/>
          </p:cNvSpPr>
          <p:nvPr>
            <p:ph type="title"/>
          </p:nvPr>
        </p:nvSpPr>
        <p:spPr>
          <a:xfrm>
            <a:off x="1281931" y="298101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Results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562" name="Google Shape;2562;p37"/>
          <p:cNvSpPr txBox="1"/>
          <p:nvPr/>
        </p:nvSpPr>
        <p:spPr>
          <a:xfrm>
            <a:off x="667700" y="2274657"/>
            <a:ext cx="2700800" cy="2321196"/>
          </a:xfrm>
          <a:prstGeom prst="rect">
            <a:avLst/>
          </a:prstGeom>
          <a:noFill/>
          <a:ln w="12700"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Graphical analysis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H"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Decomposition</a:t>
            </a:r>
            <a:endParaRPr sz="1800" dirty="0">
              <a:solidFill>
                <a:schemeClr val="accent2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Timeseries analysis</a:t>
            </a: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Correlation</a:t>
            </a:r>
          </a:p>
        </p:txBody>
      </p:sp>
      <p:sp>
        <p:nvSpPr>
          <p:cNvPr id="2564" name="Google Shape;2564;p37"/>
          <p:cNvSpPr txBox="1"/>
          <p:nvPr/>
        </p:nvSpPr>
        <p:spPr>
          <a:xfrm>
            <a:off x="5874032" y="2262659"/>
            <a:ext cx="2698075" cy="2333194"/>
          </a:xfrm>
          <a:prstGeom prst="rect">
            <a:avLst/>
          </a:prstGeom>
          <a:noFill/>
          <a:ln w="12700"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Dashboard</a:t>
            </a:r>
          </a:p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District Comparisons</a:t>
            </a:r>
          </a:p>
          <a:p>
            <a:pPr marL="171450" lvl="0" indent="-17145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H" sz="1800" dirty="0">
                <a:solidFill>
                  <a:schemeClr val="accent2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Map-based analysis</a:t>
            </a:r>
            <a:endParaRPr sz="1800" dirty="0">
              <a:solidFill>
                <a:schemeClr val="accent2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70" name="Google Shape;2570;p37"/>
          <p:cNvGrpSpPr/>
          <p:nvPr/>
        </p:nvGrpSpPr>
        <p:grpSpPr>
          <a:xfrm>
            <a:off x="3432515" y="1079798"/>
            <a:ext cx="2301030" cy="3649667"/>
            <a:chOff x="3432515" y="1079798"/>
            <a:chExt cx="2301030" cy="3649667"/>
          </a:xfrm>
        </p:grpSpPr>
        <p:grpSp>
          <p:nvGrpSpPr>
            <p:cNvPr id="2571" name="Google Shape;2571;p37"/>
            <p:cNvGrpSpPr/>
            <p:nvPr/>
          </p:nvGrpSpPr>
          <p:grpSpPr>
            <a:xfrm>
              <a:off x="4405573" y="2934405"/>
              <a:ext cx="221114" cy="1795060"/>
              <a:chOff x="-28801" y="2895372"/>
              <a:chExt cx="192810" cy="1721550"/>
            </a:xfrm>
          </p:grpSpPr>
          <p:sp>
            <p:nvSpPr>
              <p:cNvPr id="2572" name="Google Shape;2572;p37"/>
              <p:cNvSpPr/>
              <p:nvPr/>
            </p:nvSpPr>
            <p:spPr>
              <a:xfrm>
                <a:off x="-28801" y="2895372"/>
                <a:ext cx="192810" cy="17215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6083" extrusionOk="0">
                    <a:moveTo>
                      <a:pt x="0" y="0"/>
                    </a:moveTo>
                    <a:lnTo>
                      <a:pt x="0" y="6044"/>
                    </a:lnTo>
                    <a:lnTo>
                      <a:pt x="245" y="6083"/>
                    </a:lnTo>
                    <a:lnTo>
                      <a:pt x="541" y="6044"/>
                    </a:lnTo>
                    <a:lnTo>
                      <a:pt x="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3" name="Google Shape;2573;p37"/>
              <p:cNvSpPr/>
              <p:nvPr/>
            </p:nvSpPr>
            <p:spPr>
              <a:xfrm>
                <a:off x="23233" y="2895372"/>
                <a:ext cx="140776" cy="171079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045" extrusionOk="0">
                    <a:moveTo>
                      <a:pt x="395" y="0"/>
                    </a:moveTo>
                    <a:lnTo>
                      <a:pt x="0" y="6044"/>
                    </a:lnTo>
                    <a:lnTo>
                      <a:pt x="395" y="6044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74" name="Google Shape;2574;p37"/>
            <p:cNvSpPr/>
            <p:nvPr/>
          </p:nvSpPr>
          <p:spPr>
            <a:xfrm>
              <a:off x="3432515" y="2409780"/>
              <a:ext cx="2301029" cy="1314452"/>
            </a:xfrm>
            <a:custGeom>
              <a:avLst/>
              <a:gdLst/>
              <a:ahLst/>
              <a:cxnLst/>
              <a:rect l="l" t="t" r="r" b="b"/>
              <a:pathLst>
                <a:path w="5980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4469" y="3358"/>
                  </a:lnTo>
                  <a:lnTo>
                    <a:pt x="5980" y="2589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7"/>
            <p:cNvSpPr/>
            <p:nvPr/>
          </p:nvSpPr>
          <p:spPr>
            <a:xfrm>
              <a:off x="3432515" y="2409780"/>
              <a:ext cx="1067401" cy="1314452"/>
            </a:xfrm>
            <a:custGeom>
              <a:avLst/>
              <a:gdLst/>
              <a:ahLst/>
              <a:cxnLst/>
              <a:rect l="l" t="t" r="r" b="b"/>
              <a:pathLst>
                <a:path w="2774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7"/>
            <p:cNvSpPr/>
            <p:nvPr/>
          </p:nvSpPr>
          <p:spPr>
            <a:xfrm>
              <a:off x="4499532" y="2409780"/>
              <a:ext cx="1234014" cy="1174855"/>
            </a:xfrm>
            <a:custGeom>
              <a:avLst/>
              <a:gdLst/>
              <a:ahLst/>
              <a:cxnLst/>
              <a:rect l="l" t="t" r="r" b="b"/>
              <a:pathLst>
                <a:path w="3207" h="3358" extrusionOk="0">
                  <a:moveTo>
                    <a:pt x="0" y="1"/>
                  </a:moveTo>
                  <a:lnTo>
                    <a:pt x="1696" y="3358"/>
                  </a:lnTo>
                  <a:lnTo>
                    <a:pt x="3207" y="25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7"/>
            <p:cNvSpPr/>
            <p:nvPr/>
          </p:nvSpPr>
          <p:spPr>
            <a:xfrm>
              <a:off x="3432515" y="3310009"/>
              <a:ext cx="2301029" cy="555939"/>
            </a:xfrm>
            <a:custGeom>
              <a:avLst/>
              <a:gdLst/>
              <a:ahLst/>
              <a:cxnLst/>
              <a:rect l="l" t="t" r="r" b="b"/>
              <a:pathLst>
                <a:path w="5980" h="1589" extrusionOk="0">
                  <a:moveTo>
                    <a:pt x="5980" y="0"/>
                  </a:moveTo>
                  <a:lnTo>
                    <a:pt x="4469" y="769"/>
                  </a:lnTo>
                  <a:lnTo>
                    <a:pt x="2546" y="1168"/>
                  </a:lnTo>
                  <a:lnTo>
                    <a:pt x="0" y="434"/>
                  </a:lnTo>
                  <a:lnTo>
                    <a:pt x="1069" y="1056"/>
                  </a:lnTo>
                  <a:lnTo>
                    <a:pt x="2773" y="1589"/>
                  </a:lnTo>
                  <a:lnTo>
                    <a:pt x="4700" y="1232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7"/>
            <p:cNvSpPr/>
            <p:nvPr/>
          </p:nvSpPr>
          <p:spPr>
            <a:xfrm>
              <a:off x="3559350" y="1938723"/>
              <a:ext cx="2047432" cy="1169554"/>
            </a:xfrm>
            <a:custGeom>
              <a:avLst/>
              <a:gdLst/>
              <a:ahLst/>
              <a:cxnLst/>
              <a:rect l="l" t="t" r="r" b="b"/>
              <a:pathLst>
                <a:path w="5980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4469" y="3358"/>
                  </a:lnTo>
                  <a:lnTo>
                    <a:pt x="5980" y="2589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7"/>
            <p:cNvSpPr/>
            <p:nvPr/>
          </p:nvSpPr>
          <p:spPr>
            <a:xfrm>
              <a:off x="3559350" y="1938723"/>
              <a:ext cx="949762" cy="1169554"/>
            </a:xfrm>
            <a:custGeom>
              <a:avLst/>
              <a:gdLst/>
              <a:ahLst/>
              <a:cxnLst/>
              <a:rect l="l" t="t" r="r" b="b"/>
              <a:pathLst>
                <a:path w="2774" h="3757" extrusionOk="0">
                  <a:moveTo>
                    <a:pt x="2773" y="1"/>
                  </a:moveTo>
                  <a:lnTo>
                    <a:pt x="0" y="3023"/>
                  </a:lnTo>
                  <a:lnTo>
                    <a:pt x="2546" y="375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7"/>
            <p:cNvSpPr/>
            <p:nvPr/>
          </p:nvSpPr>
          <p:spPr>
            <a:xfrm>
              <a:off x="4508771" y="1938723"/>
              <a:ext cx="1098013" cy="1045345"/>
            </a:xfrm>
            <a:custGeom>
              <a:avLst/>
              <a:gdLst/>
              <a:ahLst/>
              <a:cxnLst/>
              <a:rect l="l" t="t" r="r" b="b"/>
              <a:pathLst>
                <a:path w="3207" h="3358" extrusionOk="0">
                  <a:moveTo>
                    <a:pt x="0" y="1"/>
                  </a:moveTo>
                  <a:lnTo>
                    <a:pt x="1696" y="3358"/>
                  </a:lnTo>
                  <a:lnTo>
                    <a:pt x="3207" y="25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7"/>
            <p:cNvSpPr/>
            <p:nvPr/>
          </p:nvSpPr>
          <p:spPr>
            <a:xfrm>
              <a:off x="3559350" y="2739715"/>
              <a:ext cx="2047432" cy="494656"/>
            </a:xfrm>
            <a:custGeom>
              <a:avLst/>
              <a:gdLst/>
              <a:ahLst/>
              <a:cxnLst/>
              <a:rect l="l" t="t" r="r" b="b"/>
              <a:pathLst>
                <a:path w="5980" h="1589" extrusionOk="0">
                  <a:moveTo>
                    <a:pt x="5980" y="0"/>
                  </a:moveTo>
                  <a:lnTo>
                    <a:pt x="4469" y="769"/>
                  </a:lnTo>
                  <a:lnTo>
                    <a:pt x="2546" y="1168"/>
                  </a:lnTo>
                  <a:lnTo>
                    <a:pt x="0" y="434"/>
                  </a:lnTo>
                  <a:lnTo>
                    <a:pt x="1069" y="1056"/>
                  </a:lnTo>
                  <a:lnTo>
                    <a:pt x="2773" y="1589"/>
                  </a:lnTo>
                  <a:lnTo>
                    <a:pt x="4700" y="1232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7"/>
            <p:cNvSpPr/>
            <p:nvPr/>
          </p:nvSpPr>
          <p:spPr>
            <a:xfrm>
              <a:off x="3631250" y="1491072"/>
              <a:ext cx="1768393" cy="1010791"/>
            </a:xfrm>
            <a:custGeom>
              <a:avLst/>
              <a:gdLst/>
              <a:ahLst/>
              <a:cxnLst/>
              <a:rect l="l" t="t" r="r" b="b"/>
              <a:pathLst>
                <a:path w="5165" h="3247" extrusionOk="0">
                  <a:moveTo>
                    <a:pt x="2396" y="1"/>
                  </a:moveTo>
                  <a:lnTo>
                    <a:pt x="0" y="2611"/>
                  </a:lnTo>
                  <a:lnTo>
                    <a:pt x="2198" y="3246"/>
                  </a:lnTo>
                  <a:lnTo>
                    <a:pt x="3859" y="2903"/>
                  </a:lnTo>
                  <a:lnTo>
                    <a:pt x="5164" y="2242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rgbClr val="68A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7"/>
            <p:cNvSpPr/>
            <p:nvPr/>
          </p:nvSpPr>
          <p:spPr>
            <a:xfrm>
              <a:off x="3631250" y="1491072"/>
              <a:ext cx="820342" cy="1010791"/>
            </a:xfrm>
            <a:custGeom>
              <a:avLst/>
              <a:gdLst/>
              <a:ahLst/>
              <a:cxnLst/>
              <a:rect l="l" t="t" r="r" b="b"/>
              <a:pathLst>
                <a:path w="2396" h="3247" extrusionOk="0">
                  <a:moveTo>
                    <a:pt x="2396" y="1"/>
                  </a:moveTo>
                  <a:lnTo>
                    <a:pt x="0" y="2611"/>
                  </a:lnTo>
                  <a:lnTo>
                    <a:pt x="2198" y="3246"/>
                  </a:lnTo>
                  <a:lnTo>
                    <a:pt x="23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7"/>
            <p:cNvSpPr/>
            <p:nvPr/>
          </p:nvSpPr>
          <p:spPr>
            <a:xfrm>
              <a:off x="4451251" y="1491072"/>
              <a:ext cx="948393" cy="903704"/>
            </a:xfrm>
            <a:custGeom>
              <a:avLst/>
              <a:gdLst/>
              <a:ahLst/>
              <a:cxnLst/>
              <a:rect l="l" t="t" r="r" b="b"/>
              <a:pathLst>
                <a:path w="2770" h="2903" extrusionOk="0">
                  <a:moveTo>
                    <a:pt x="1" y="1"/>
                  </a:moveTo>
                  <a:lnTo>
                    <a:pt x="1464" y="2903"/>
                  </a:lnTo>
                  <a:lnTo>
                    <a:pt x="2769" y="2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7"/>
            <p:cNvSpPr/>
            <p:nvPr/>
          </p:nvSpPr>
          <p:spPr>
            <a:xfrm>
              <a:off x="3631250" y="2188697"/>
              <a:ext cx="1768393" cy="426481"/>
            </a:xfrm>
            <a:custGeom>
              <a:avLst/>
              <a:gdLst/>
              <a:ahLst/>
              <a:cxnLst/>
              <a:rect l="l" t="t" r="r" b="b"/>
              <a:pathLst>
                <a:path w="5165" h="1370" extrusionOk="0">
                  <a:moveTo>
                    <a:pt x="5164" y="1"/>
                  </a:moveTo>
                  <a:lnTo>
                    <a:pt x="3859" y="662"/>
                  </a:lnTo>
                  <a:lnTo>
                    <a:pt x="2198" y="1005"/>
                  </a:lnTo>
                  <a:lnTo>
                    <a:pt x="0" y="370"/>
                  </a:lnTo>
                  <a:lnTo>
                    <a:pt x="889" y="1022"/>
                  </a:lnTo>
                  <a:lnTo>
                    <a:pt x="2396" y="1370"/>
                  </a:lnTo>
                  <a:lnTo>
                    <a:pt x="4057" y="1061"/>
                  </a:lnTo>
                  <a:lnTo>
                    <a:pt x="516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7"/>
            <p:cNvSpPr/>
            <p:nvPr/>
          </p:nvSpPr>
          <p:spPr>
            <a:xfrm>
              <a:off x="3748686" y="1079798"/>
              <a:ext cx="1447925" cy="883469"/>
            </a:xfrm>
            <a:custGeom>
              <a:avLst/>
              <a:gdLst/>
              <a:ahLst/>
              <a:cxnLst/>
              <a:rect l="l" t="t" r="r" b="b"/>
              <a:pathLst>
                <a:path w="4229" h="2838" extrusionOk="0">
                  <a:moveTo>
                    <a:pt x="1980" y="1"/>
                  </a:moveTo>
                  <a:lnTo>
                    <a:pt x="1" y="2374"/>
                  </a:lnTo>
                  <a:lnTo>
                    <a:pt x="1804" y="2838"/>
                  </a:lnTo>
                  <a:lnTo>
                    <a:pt x="3259" y="2538"/>
                  </a:lnTo>
                  <a:lnTo>
                    <a:pt x="4229" y="2237"/>
                  </a:lnTo>
                  <a:lnTo>
                    <a:pt x="19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7"/>
            <p:cNvSpPr/>
            <p:nvPr/>
          </p:nvSpPr>
          <p:spPr>
            <a:xfrm>
              <a:off x="3748686" y="1779829"/>
              <a:ext cx="1447925" cy="304887"/>
            </a:xfrm>
            <a:custGeom>
              <a:avLst/>
              <a:gdLst/>
              <a:ahLst/>
              <a:cxnLst/>
              <a:rect l="l" t="t" r="r" b="b"/>
              <a:pathLst>
                <a:path w="4229" h="1039" extrusionOk="0">
                  <a:moveTo>
                    <a:pt x="4229" y="0"/>
                  </a:moveTo>
                  <a:lnTo>
                    <a:pt x="3259" y="301"/>
                  </a:lnTo>
                  <a:lnTo>
                    <a:pt x="1804" y="601"/>
                  </a:lnTo>
                  <a:lnTo>
                    <a:pt x="932" y="494"/>
                  </a:lnTo>
                  <a:lnTo>
                    <a:pt x="1" y="137"/>
                  </a:lnTo>
                  <a:lnTo>
                    <a:pt x="662" y="738"/>
                  </a:lnTo>
                  <a:lnTo>
                    <a:pt x="1980" y="1039"/>
                  </a:lnTo>
                  <a:lnTo>
                    <a:pt x="3435" y="768"/>
                  </a:lnTo>
                  <a:lnTo>
                    <a:pt x="4229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7"/>
            <p:cNvSpPr/>
            <p:nvPr/>
          </p:nvSpPr>
          <p:spPr>
            <a:xfrm>
              <a:off x="3631250" y="1991021"/>
              <a:ext cx="758714" cy="498703"/>
            </a:xfrm>
            <a:custGeom>
              <a:avLst/>
              <a:gdLst/>
              <a:ahLst/>
              <a:cxnLst/>
              <a:rect l="l" t="t" r="r" b="b"/>
              <a:pathLst>
                <a:path w="2216" h="1602" extrusionOk="0">
                  <a:moveTo>
                    <a:pt x="936" y="0"/>
                  </a:moveTo>
                  <a:lnTo>
                    <a:pt x="0" y="970"/>
                  </a:lnTo>
                  <a:lnTo>
                    <a:pt x="2215" y="1601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9" name="Google Shape;2589;p37"/>
            <p:cNvGrpSpPr/>
            <p:nvPr/>
          </p:nvGrpSpPr>
          <p:grpSpPr>
            <a:xfrm>
              <a:off x="4426257" y="1080001"/>
              <a:ext cx="776168" cy="790079"/>
              <a:chOff x="4426257" y="1080001"/>
              <a:chExt cx="776168" cy="790079"/>
            </a:xfrm>
          </p:grpSpPr>
          <p:sp>
            <p:nvSpPr>
              <p:cNvPr id="2590" name="Google Shape;2590;p37"/>
              <p:cNvSpPr/>
              <p:nvPr/>
            </p:nvSpPr>
            <p:spPr>
              <a:xfrm>
                <a:off x="4426257" y="1080001"/>
                <a:ext cx="770355" cy="790079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2538" extrusionOk="0">
                    <a:moveTo>
                      <a:pt x="1" y="1"/>
                    </a:moveTo>
                    <a:lnTo>
                      <a:pt x="1280" y="2538"/>
                    </a:lnTo>
                    <a:lnTo>
                      <a:pt x="2250" y="223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1" name="Google Shape;2591;p37"/>
              <p:cNvSpPr/>
              <p:nvPr/>
            </p:nvSpPr>
            <p:spPr>
              <a:xfrm>
                <a:off x="4864300" y="1756175"/>
                <a:ext cx="338125" cy="112500"/>
              </a:xfrm>
              <a:custGeom>
                <a:avLst/>
                <a:gdLst/>
                <a:ahLst/>
                <a:cxnLst/>
                <a:rect l="l" t="t" r="r" b="b"/>
                <a:pathLst>
                  <a:path w="13525" h="4500" extrusionOk="0">
                    <a:moveTo>
                      <a:pt x="0" y="4500"/>
                    </a:moveTo>
                    <a:lnTo>
                      <a:pt x="13525" y="905"/>
                    </a:lnTo>
                    <a:lnTo>
                      <a:pt x="1238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  <p:grpSp>
          <p:nvGrpSpPr>
            <p:cNvPr id="2592" name="Google Shape;2592;p37"/>
            <p:cNvGrpSpPr/>
            <p:nvPr/>
          </p:nvGrpSpPr>
          <p:grpSpPr>
            <a:xfrm>
              <a:off x="3748675" y="1079800"/>
              <a:ext cx="680308" cy="876400"/>
              <a:chOff x="3748675" y="1079800"/>
              <a:chExt cx="680308" cy="876400"/>
            </a:xfrm>
          </p:grpSpPr>
          <p:sp>
            <p:nvSpPr>
              <p:cNvPr id="2593" name="Google Shape;2593;p37"/>
              <p:cNvSpPr/>
              <p:nvPr/>
            </p:nvSpPr>
            <p:spPr>
              <a:xfrm>
                <a:off x="3751056" y="1079800"/>
                <a:ext cx="677927" cy="87519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2838" extrusionOk="0">
                    <a:moveTo>
                      <a:pt x="1980" y="1"/>
                    </a:moveTo>
                    <a:lnTo>
                      <a:pt x="1" y="2374"/>
                    </a:lnTo>
                    <a:lnTo>
                      <a:pt x="1804" y="2838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2594;p37"/>
              <p:cNvSpPr/>
              <p:nvPr/>
            </p:nvSpPr>
            <p:spPr>
              <a:xfrm>
                <a:off x="3749281" y="1081192"/>
                <a:ext cx="677912" cy="842066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2705" extrusionOk="0">
                    <a:moveTo>
                      <a:pt x="1980" y="1"/>
                    </a:moveTo>
                    <a:lnTo>
                      <a:pt x="1" y="2374"/>
                    </a:lnTo>
                    <a:lnTo>
                      <a:pt x="937" y="2705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5" name="Google Shape;2595;p37"/>
              <p:cNvSpPr/>
              <p:nvPr/>
            </p:nvSpPr>
            <p:spPr>
              <a:xfrm>
                <a:off x="3748675" y="1807375"/>
                <a:ext cx="619725" cy="148825"/>
              </a:xfrm>
              <a:custGeom>
                <a:avLst/>
                <a:gdLst/>
                <a:ahLst/>
                <a:cxnLst/>
                <a:rect l="l" t="t" r="r" b="b"/>
                <a:pathLst>
                  <a:path w="24789" h="5953" extrusionOk="0">
                    <a:moveTo>
                      <a:pt x="24789" y="5953"/>
                    </a:moveTo>
                    <a:lnTo>
                      <a:pt x="12788" y="4691"/>
                    </a:lnTo>
                    <a:lnTo>
                      <a:pt x="0" y="524"/>
                    </a:lnTo>
                    <a:lnTo>
                      <a:pt x="286" y="0"/>
                    </a:lnTo>
                    <a:lnTo>
                      <a:pt x="13716" y="231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</p:sp>
        </p:grpSp>
      </p:grpSp>
      <p:grpSp>
        <p:nvGrpSpPr>
          <p:cNvPr id="2596" name="Google Shape;2596;p37"/>
          <p:cNvGrpSpPr/>
          <p:nvPr/>
        </p:nvGrpSpPr>
        <p:grpSpPr>
          <a:xfrm>
            <a:off x="4559834" y="3943755"/>
            <a:ext cx="806993" cy="796647"/>
            <a:chOff x="-2022115" y="3542882"/>
            <a:chExt cx="1420513" cy="1402301"/>
          </a:xfrm>
        </p:grpSpPr>
        <p:sp>
          <p:nvSpPr>
            <p:cNvPr id="2597" name="Google Shape;2597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2" name="Google Shape;2602;p37"/>
          <p:cNvGrpSpPr/>
          <p:nvPr/>
        </p:nvGrpSpPr>
        <p:grpSpPr>
          <a:xfrm>
            <a:off x="5057645" y="4203107"/>
            <a:ext cx="546897" cy="539886"/>
            <a:chOff x="-2022115" y="3542882"/>
            <a:chExt cx="1420513" cy="1402301"/>
          </a:xfrm>
        </p:grpSpPr>
        <p:sp>
          <p:nvSpPr>
            <p:cNvPr id="2603" name="Google Shape;2603;p37"/>
            <p:cNvSpPr/>
            <p:nvPr/>
          </p:nvSpPr>
          <p:spPr>
            <a:xfrm>
              <a:off x="-2022115" y="3542882"/>
              <a:ext cx="1420513" cy="1402301"/>
            </a:xfrm>
            <a:custGeom>
              <a:avLst/>
              <a:gdLst/>
              <a:ahLst/>
              <a:cxnLst/>
              <a:rect l="l" t="t" r="r" b="b"/>
              <a:pathLst>
                <a:path w="4758" h="4697" extrusionOk="0">
                  <a:moveTo>
                    <a:pt x="1744" y="1"/>
                  </a:moveTo>
                  <a:lnTo>
                    <a:pt x="434" y="988"/>
                  </a:lnTo>
                  <a:lnTo>
                    <a:pt x="1" y="2757"/>
                  </a:lnTo>
                  <a:lnTo>
                    <a:pt x="945" y="4272"/>
                  </a:lnTo>
                  <a:lnTo>
                    <a:pt x="2469" y="4697"/>
                  </a:lnTo>
                  <a:lnTo>
                    <a:pt x="3886" y="4345"/>
                  </a:lnTo>
                  <a:lnTo>
                    <a:pt x="4757" y="3001"/>
                  </a:lnTo>
                  <a:lnTo>
                    <a:pt x="4645" y="1306"/>
                  </a:lnTo>
                  <a:lnTo>
                    <a:pt x="3413" y="250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7"/>
            <p:cNvSpPr/>
            <p:nvPr/>
          </p:nvSpPr>
          <p:spPr>
            <a:xfrm>
              <a:off x="-1892543" y="3542882"/>
              <a:ext cx="607853" cy="506644"/>
            </a:xfrm>
            <a:custGeom>
              <a:avLst/>
              <a:gdLst/>
              <a:ahLst/>
              <a:cxnLst/>
              <a:rect l="l" t="t" r="r" b="b"/>
              <a:pathLst>
                <a:path w="2036" h="1697" extrusionOk="0">
                  <a:moveTo>
                    <a:pt x="1310" y="1"/>
                  </a:moveTo>
                  <a:lnTo>
                    <a:pt x="0" y="988"/>
                  </a:lnTo>
                  <a:lnTo>
                    <a:pt x="2035" y="1696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7"/>
            <p:cNvSpPr/>
            <p:nvPr/>
          </p:nvSpPr>
          <p:spPr>
            <a:xfrm>
              <a:off x="-2022115" y="3837852"/>
              <a:ext cx="737425" cy="528139"/>
            </a:xfrm>
            <a:custGeom>
              <a:avLst/>
              <a:gdLst/>
              <a:ahLst/>
              <a:cxnLst/>
              <a:rect l="l" t="t" r="r" b="b"/>
              <a:pathLst>
                <a:path w="2470" h="1769" extrusionOk="0">
                  <a:moveTo>
                    <a:pt x="434" y="0"/>
                  </a:moveTo>
                  <a:lnTo>
                    <a:pt x="1" y="1769"/>
                  </a:lnTo>
                  <a:lnTo>
                    <a:pt x="2469" y="708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7"/>
            <p:cNvSpPr/>
            <p:nvPr/>
          </p:nvSpPr>
          <p:spPr>
            <a:xfrm>
              <a:off x="-2022115" y="4049228"/>
              <a:ext cx="1072998" cy="432005"/>
            </a:xfrm>
            <a:custGeom>
              <a:avLst/>
              <a:gdLst/>
              <a:ahLst/>
              <a:cxnLst/>
              <a:rect l="l" t="t" r="r" b="b"/>
              <a:pathLst>
                <a:path w="3594" h="1447" extrusionOk="0">
                  <a:moveTo>
                    <a:pt x="2469" y="0"/>
                  </a:moveTo>
                  <a:lnTo>
                    <a:pt x="1" y="1061"/>
                  </a:lnTo>
                  <a:lnTo>
                    <a:pt x="3594" y="1447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7"/>
            <p:cNvSpPr/>
            <p:nvPr/>
          </p:nvSpPr>
          <p:spPr>
            <a:xfrm>
              <a:off x="-2022115" y="4365694"/>
              <a:ext cx="1072998" cy="452606"/>
            </a:xfrm>
            <a:custGeom>
              <a:avLst/>
              <a:gdLst/>
              <a:ahLst/>
              <a:cxnLst/>
              <a:rect l="l" t="t" r="r" b="b"/>
              <a:pathLst>
                <a:path w="3594" h="1516" extrusionOk="0">
                  <a:moveTo>
                    <a:pt x="1" y="1"/>
                  </a:moveTo>
                  <a:lnTo>
                    <a:pt x="945" y="1516"/>
                  </a:lnTo>
                  <a:lnTo>
                    <a:pt x="3594" y="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9" name="Google Shape;2559;p37"/>
          <p:cNvSpPr txBox="1"/>
          <p:nvPr/>
        </p:nvSpPr>
        <p:spPr>
          <a:xfrm>
            <a:off x="663200" y="1587949"/>
            <a:ext cx="2700800" cy="68355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 Markdown</a:t>
            </a:r>
            <a:endParaRPr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1" name="Google Shape;2561;p37"/>
          <p:cNvSpPr txBox="1"/>
          <p:nvPr/>
        </p:nvSpPr>
        <p:spPr>
          <a:xfrm>
            <a:off x="5864878" y="1589487"/>
            <a:ext cx="2707229" cy="68355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CH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Tableau</a:t>
            </a:r>
            <a:endParaRPr sz="18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6" name="Google Shape;2566;p37"/>
          <p:cNvSpPr/>
          <p:nvPr/>
        </p:nvSpPr>
        <p:spPr>
          <a:xfrm rot="-5400000">
            <a:off x="2751112" y="1638673"/>
            <a:ext cx="668985" cy="578987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37"/>
          <p:cNvSpPr/>
          <p:nvPr/>
        </p:nvSpPr>
        <p:spPr>
          <a:xfrm rot="5400000" flipH="1">
            <a:off x="5822523" y="1638673"/>
            <a:ext cx="668985" cy="578987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8371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" name="Google Shape;2461;p36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Graphical Analysis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2462" name="Google Shape;2462;p36"/>
          <p:cNvGrpSpPr/>
          <p:nvPr/>
        </p:nvGrpSpPr>
        <p:grpSpPr>
          <a:xfrm>
            <a:off x="6845742" y="1054092"/>
            <a:ext cx="1084367" cy="2955768"/>
            <a:chOff x="1999341" y="1325375"/>
            <a:chExt cx="1004415" cy="2737836"/>
          </a:xfrm>
        </p:grpSpPr>
        <p:sp>
          <p:nvSpPr>
            <p:cNvPr id="2463" name="Google Shape;2463;p36"/>
            <p:cNvSpPr/>
            <p:nvPr/>
          </p:nvSpPr>
          <p:spPr>
            <a:xfrm>
              <a:off x="2272525" y="3598266"/>
              <a:ext cx="412217" cy="464945"/>
            </a:xfrm>
            <a:custGeom>
              <a:avLst/>
              <a:gdLst/>
              <a:ahLst/>
              <a:cxnLst/>
              <a:rect l="l" t="t" r="r" b="b"/>
              <a:pathLst>
                <a:path w="7169" h="8086" extrusionOk="0">
                  <a:moveTo>
                    <a:pt x="3584" y="1"/>
                  </a:moveTo>
                  <a:lnTo>
                    <a:pt x="1072" y="1358"/>
                  </a:lnTo>
                  <a:cubicBezTo>
                    <a:pt x="251" y="1799"/>
                    <a:pt x="1" y="2858"/>
                    <a:pt x="524" y="3632"/>
                  </a:cubicBezTo>
                  <a:lnTo>
                    <a:pt x="3584" y="8085"/>
                  </a:lnTo>
                  <a:lnTo>
                    <a:pt x="6644" y="3632"/>
                  </a:lnTo>
                  <a:cubicBezTo>
                    <a:pt x="7168" y="2858"/>
                    <a:pt x="6918" y="1799"/>
                    <a:pt x="6097" y="1358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6"/>
            <p:cNvSpPr/>
            <p:nvPr/>
          </p:nvSpPr>
          <p:spPr>
            <a:xfrm>
              <a:off x="2076737" y="1366086"/>
              <a:ext cx="816097" cy="2512923"/>
            </a:xfrm>
            <a:custGeom>
              <a:avLst/>
              <a:gdLst/>
              <a:ahLst/>
              <a:cxnLst/>
              <a:rect l="l" t="t" r="r" b="b"/>
              <a:pathLst>
                <a:path w="14193" h="43703" extrusionOk="0">
                  <a:moveTo>
                    <a:pt x="6988" y="1"/>
                  </a:moveTo>
                  <a:cubicBezTo>
                    <a:pt x="6885" y="1"/>
                    <a:pt x="6781" y="66"/>
                    <a:pt x="6763" y="197"/>
                  </a:cubicBezTo>
                  <a:lnTo>
                    <a:pt x="6477" y="2995"/>
                  </a:lnTo>
                  <a:lnTo>
                    <a:pt x="6477" y="14758"/>
                  </a:lnTo>
                  <a:lnTo>
                    <a:pt x="619" y="4471"/>
                  </a:lnTo>
                  <a:cubicBezTo>
                    <a:pt x="563" y="4367"/>
                    <a:pt x="459" y="4312"/>
                    <a:pt x="353" y="4312"/>
                  </a:cubicBezTo>
                  <a:cubicBezTo>
                    <a:pt x="302" y="4312"/>
                    <a:pt x="250" y="4325"/>
                    <a:pt x="203" y="4352"/>
                  </a:cubicBezTo>
                  <a:cubicBezTo>
                    <a:pt x="48" y="4436"/>
                    <a:pt x="0" y="4626"/>
                    <a:pt x="84" y="4769"/>
                  </a:cubicBezTo>
                  <a:lnTo>
                    <a:pt x="5513" y="14306"/>
                  </a:lnTo>
                  <a:cubicBezTo>
                    <a:pt x="6144" y="15425"/>
                    <a:pt x="6477" y="16687"/>
                    <a:pt x="6477" y="17961"/>
                  </a:cubicBezTo>
                  <a:lnTo>
                    <a:pt x="6477" y="37333"/>
                  </a:lnTo>
                  <a:cubicBezTo>
                    <a:pt x="6477" y="38416"/>
                    <a:pt x="5882" y="39416"/>
                    <a:pt x="4918" y="39940"/>
                  </a:cubicBezTo>
                  <a:cubicBezTo>
                    <a:pt x="4870" y="39988"/>
                    <a:pt x="3263" y="40547"/>
                    <a:pt x="3727" y="42024"/>
                  </a:cubicBezTo>
                  <a:cubicBezTo>
                    <a:pt x="3763" y="41917"/>
                    <a:pt x="3810" y="41809"/>
                    <a:pt x="3858" y="41714"/>
                  </a:cubicBezTo>
                  <a:cubicBezTo>
                    <a:pt x="4060" y="41357"/>
                    <a:pt x="4429" y="41119"/>
                    <a:pt x="4822" y="41024"/>
                  </a:cubicBezTo>
                  <a:lnTo>
                    <a:pt x="5858" y="40762"/>
                  </a:lnTo>
                  <a:cubicBezTo>
                    <a:pt x="5905" y="40749"/>
                    <a:pt x="5953" y="40744"/>
                    <a:pt x="5999" y="40744"/>
                  </a:cubicBezTo>
                  <a:cubicBezTo>
                    <a:pt x="6268" y="40744"/>
                    <a:pt x="6510" y="40940"/>
                    <a:pt x="6561" y="41214"/>
                  </a:cubicBezTo>
                  <a:lnTo>
                    <a:pt x="6989" y="43702"/>
                  </a:lnTo>
                  <a:lnTo>
                    <a:pt x="7466" y="41214"/>
                  </a:lnTo>
                  <a:cubicBezTo>
                    <a:pt x="7516" y="40940"/>
                    <a:pt x="7758" y="40744"/>
                    <a:pt x="8027" y="40744"/>
                  </a:cubicBezTo>
                  <a:cubicBezTo>
                    <a:pt x="8074" y="40744"/>
                    <a:pt x="8121" y="40749"/>
                    <a:pt x="8168" y="40762"/>
                  </a:cubicBezTo>
                  <a:lnTo>
                    <a:pt x="9156" y="41024"/>
                  </a:lnTo>
                  <a:cubicBezTo>
                    <a:pt x="9561" y="41119"/>
                    <a:pt x="9918" y="41357"/>
                    <a:pt x="10121" y="41714"/>
                  </a:cubicBezTo>
                  <a:cubicBezTo>
                    <a:pt x="10180" y="41809"/>
                    <a:pt x="10216" y="41917"/>
                    <a:pt x="10252" y="42024"/>
                  </a:cubicBezTo>
                  <a:cubicBezTo>
                    <a:pt x="10466" y="41333"/>
                    <a:pt x="10180" y="40547"/>
                    <a:pt x="9502" y="40178"/>
                  </a:cubicBezTo>
                  <a:cubicBezTo>
                    <a:pt x="9394" y="40083"/>
                    <a:pt x="7501" y="39428"/>
                    <a:pt x="7501" y="37333"/>
                  </a:cubicBezTo>
                  <a:lnTo>
                    <a:pt x="7501" y="18223"/>
                  </a:lnTo>
                  <a:cubicBezTo>
                    <a:pt x="7501" y="16806"/>
                    <a:pt x="7918" y="15401"/>
                    <a:pt x="8692" y="14199"/>
                  </a:cubicBezTo>
                  <a:lnTo>
                    <a:pt x="14109" y="5864"/>
                  </a:lnTo>
                  <a:cubicBezTo>
                    <a:pt x="14193" y="5722"/>
                    <a:pt x="14157" y="5531"/>
                    <a:pt x="14014" y="5448"/>
                  </a:cubicBezTo>
                  <a:cubicBezTo>
                    <a:pt x="13960" y="5412"/>
                    <a:pt x="13900" y="5395"/>
                    <a:pt x="13840" y="5395"/>
                  </a:cubicBezTo>
                  <a:cubicBezTo>
                    <a:pt x="13741" y="5395"/>
                    <a:pt x="13645" y="5442"/>
                    <a:pt x="13585" y="5531"/>
                  </a:cubicBezTo>
                  <a:lnTo>
                    <a:pt x="7501" y="14901"/>
                  </a:lnTo>
                  <a:lnTo>
                    <a:pt x="7501" y="2995"/>
                  </a:lnTo>
                  <a:lnTo>
                    <a:pt x="7204" y="197"/>
                  </a:lnTo>
                  <a:cubicBezTo>
                    <a:pt x="7192" y="66"/>
                    <a:pt x="7090" y="1"/>
                    <a:pt x="69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6"/>
            <p:cNvSpPr/>
            <p:nvPr/>
          </p:nvSpPr>
          <p:spPr>
            <a:xfrm>
              <a:off x="2027459" y="1482812"/>
              <a:ext cx="118450" cy="151340"/>
            </a:xfrm>
            <a:custGeom>
              <a:avLst/>
              <a:gdLst/>
              <a:ahLst/>
              <a:cxnLst/>
              <a:rect l="l" t="t" r="r" b="b"/>
              <a:pathLst>
                <a:path w="2060" h="2632" extrusionOk="0">
                  <a:moveTo>
                    <a:pt x="333" y="1"/>
                  </a:moveTo>
                  <a:cubicBezTo>
                    <a:pt x="333" y="1"/>
                    <a:pt x="0" y="1346"/>
                    <a:pt x="238" y="1834"/>
                  </a:cubicBezTo>
                  <a:cubicBezTo>
                    <a:pt x="476" y="2334"/>
                    <a:pt x="1596" y="2632"/>
                    <a:pt x="1596" y="2632"/>
                  </a:cubicBezTo>
                  <a:cubicBezTo>
                    <a:pt x="1596" y="2632"/>
                    <a:pt x="2060" y="1572"/>
                    <a:pt x="1822" y="1072"/>
                  </a:cubicBezTo>
                  <a:cubicBezTo>
                    <a:pt x="1584" y="584"/>
                    <a:pt x="33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6"/>
            <p:cNvSpPr/>
            <p:nvPr/>
          </p:nvSpPr>
          <p:spPr>
            <a:xfrm>
              <a:off x="1999341" y="1642147"/>
              <a:ext cx="110975" cy="73485"/>
            </a:xfrm>
            <a:custGeom>
              <a:avLst/>
              <a:gdLst/>
              <a:ahLst/>
              <a:cxnLst/>
              <a:rect l="l" t="t" r="r" b="b"/>
              <a:pathLst>
                <a:path w="1930" h="1278" extrusionOk="0">
                  <a:moveTo>
                    <a:pt x="1055" y="0"/>
                  </a:moveTo>
                  <a:cubicBezTo>
                    <a:pt x="956" y="0"/>
                    <a:pt x="863" y="15"/>
                    <a:pt x="787" y="51"/>
                  </a:cubicBezTo>
                  <a:cubicBezTo>
                    <a:pt x="418" y="230"/>
                    <a:pt x="1" y="1147"/>
                    <a:pt x="1" y="1147"/>
                  </a:cubicBezTo>
                  <a:cubicBezTo>
                    <a:pt x="1" y="1147"/>
                    <a:pt x="543" y="1277"/>
                    <a:pt x="969" y="1277"/>
                  </a:cubicBezTo>
                  <a:cubicBezTo>
                    <a:pt x="1119" y="1277"/>
                    <a:pt x="1254" y="1261"/>
                    <a:pt x="1346" y="1218"/>
                  </a:cubicBezTo>
                  <a:cubicBezTo>
                    <a:pt x="1715" y="1040"/>
                    <a:pt x="1930" y="218"/>
                    <a:pt x="1930" y="218"/>
                  </a:cubicBezTo>
                  <a:cubicBezTo>
                    <a:pt x="1930" y="218"/>
                    <a:pt x="1441" y="0"/>
                    <a:pt x="10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6"/>
            <p:cNvSpPr/>
            <p:nvPr/>
          </p:nvSpPr>
          <p:spPr>
            <a:xfrm>
              <a:off x="2485449" y="1709020"/>
              <a:ext cx="111665" cy="73658"/>
            </a:xfrm>
            <a:custGeom>
              <a:avLst/>
              <a:gdLst/>
              <a:ahLst/>
              <a:cxnLst/>
              <a:rect l="l" t="t" r="r" b="b"/>
              <a:pathLst>
                <a:path w="1942" h="1281" extrusionOk="0">
                  <a:moveTo>
                    <a:pt x="991" y="1"/>
                  </a:moveTo>
                  <a:cubicBezTo>
                    <a:pt x="831" y="1"/>
                    <a:pt x="684" y="18"/>
                    <a:pt x="584" y="67"/>
                  </a:cubicBezTo>
                  <a:cubicBezTo>
                    <a:pt x="215" y="246"/>
                    <a:pt x="0" y="1067"/>
                    <a:pt x="0" y="1067"/>
                  </a:cubicBezTo>
                  <a:cubicBezTo>
                    <a:pt x="0" y="1067"/>
                    <a:pt x="503" y="1281"/>
                    <a:pt x="887" y="1281"/>
                  </a:cubicBezTo>
                  <a:cubicBezTo>
                    <a:pt x="983" y="1281"/>
                    <a:pt x="1072" y="1267"/>
                    <a:pt x="1143" y="1234"/>
                  </a:cubicBezTo>
                  <a:cubicBezTo>
                    <a:pt x="1512" y="1055"/>
                    <a:pt x="1941" y="127"/>
                    <a:pt x="1941" y="127"/>
                  </a:cubicBezTo>
                  <a:cubicBezTo>
                    <a:pt x="1941" y="127"/>
                    <a:pt x="1418" y="1"/>
                    <a:pt x="9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6"/>
            <p:cNvSpPr/>
            <p:nvPr/>
          </p:nvSpPr>
          <p:spPr>
            <a:xfrm>
              <a:off x="2086339" y="1803552"/>
              <a:ext cx="117070" cy="73313"/>
            </a:xfrm>
            <a:custGeom>
              <a:avLst/>
              <a:gdLst/>
              <a:ahLst/>
              <a:cxnLst/>
              <a:rect l="l" t="t" r="r" b="b"/>
              <a:pathLst>
                <a:path w="2036" h="1275" extrusionOk="0">
                  <a:moveTo>
                    <a:pt x="1114" y="1"/>
                  </a:moveTo>
                  <a:cubicBezTo>
                    <a:pt x="673" y="1"/>
                    <a:pt x="0" y="245"/>
                    <a:pt x="0" y="245"/>
                  </a:cubicBezTo>
                  <a:cubicBezTo>
                    <a:pt x="0" y="245"/>
                    <a:pt x="524" y="1114"/>
                    <a:pt x="905" y="1245"/>
                  </a:cubicBezTo>
                  <a:cubicBezTo>
                    <a:pt x="959" y="1265"/>
                    <a:pt x="1021" y="1274"/>
                    <a:pt x="1088" y="1274"/>
                  </a:cubicBezTo>
                  <a:cubicBezTo>
                    <a:pt x="1485" y="1274"/>
                    <a:pt x="2036" y="959"/>
                    <a:pt x="2036" y="959"/>
                  </a:cubicBezTo>
                  <a:cubicBezTo>
                    <a:pt x="2036" y="959"/>
                    <a:pt x="1715" y="161"/>
                    <a:pt x="1334" y="31"/>
                  </a:cubicBezTo>
                  <a:cubicBezTo>
                    <a:pt x="1273" y="10"/>
                    <a:pt x="1198" y="1"/>
                    <a:pt x="1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6"/>
            <p:cNvSpPr/>
            <p:nvPr/>
          </p:nvSpPr>
          <p:spPr>
            <a:xfrm>
              <a:off x="2232792" y="1760081"/>
              <a:ext cx="86365" cy="117128"/>
            </a:xfrm>
            <a:custGeom>
              <a:avLst/>
              <a:gdLst/>
              <a:ahLst/>
              <a:cxnLst/>
              <a:rect l="l" t="t" r="r" b="b"/>
              <a:pathLst>
                <a:path w="1502" h="2037" extrusionOk="0">
                  <a:moveTo>
                    <a:pt x="1144" y="1"/>
                  </a:moveTo>
                  <a:cubicBezTo>
                    <a:pt x="1144" y="1"/>
                    <a:pt x="275" y="536"/>
                    <a:pt x="144" y="917"/>
                  </a:cubicBezTo>
                  <a:cubicBezTo>
                    <a:pt x="1" y="1298"/>
                    <a:pt x="430" y="2037"/>
                    <a:pt x="430" y="2037"/>
                  </a:cubicBezTo>
                  <a:cubicBezTo>
                    <a:pt x="430" y="2037"/>
                    <a:pt x="1227" y="1715"/>
                    <a:pt x="1358" y="1334"/>
                  </a:cubicBezTo>
                  <a:cubicBezTo>
                    <a:pt x="1501" y="953"/>
                    <a:pt x="1144" y="1"/>
                    <a:pt x="1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6"/>
            <p:cNvSpPr/>
            <p:nvPr/>
          </p:nvSpPr>
          <p:spPr>
            <a:xfrm>
              <a:off x="2110259" y="1544453"/>
              <a:ext cx="115747" cy="158182"/>
            </a:xfrm>
            <a:custGeom>
              <a:avLst/>
              <a:gdLst/>
              <a:ahLst/>
              <a:cxnLst/>
              <a:rect l="l" t="t" r="r" b="b"/>
              <a:pathLst>
                <a:path w="2013" h="2751" extrusionOk="0">
                  <a:moveTo>
                    <a:pt x="1537" y="0"/>
                  </a:moveTo>
                  <a:cubicBezTo>
                    <a:pt x="1537" y="0"/>
                    <a:pt x="358" y="715"/>
                    <a:pt x="179" y="1238"/>
                  </a:cubicBezTo>
                  <a:cubicBezTo>
                    <a:pt x="1" y="1750"/>
                    <a:pt x="584" y="2751"/>
                    <a:pt x="584" y="2751"/>
                  </a:cubicBezTo>
                  <a:cubicBezTo>
                    <a:pt x="584" y="2751"/>
                    <a:pt x="1656" y="2334"/>
                    <a:pt x="1834" y="1810"/>
                  </a:cubicBezTo>
                  <a:cubicBezTo>
                    <a:pt x="2013" y="1298"/>
                    <a:pt x="1537" y="0"/>
                    <a:pt x="1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6"/>
            <p:cNvSpPr/>
            <p:nvPr/>
          </p:nvSpPr>
          <p:spPr>
            <a:xfrm>
              <a:off x="2861961" y="1549916"/>
              <a:ext cx="119197" cy="145877"/>
            </a:xfrm>
            <a:custGeom>
              <a:avLst/>
              <a:gdLst/>
              <a:ahLst/>
              <a:cxnLst/>
              <a:rect l="l" t="t" r="r" b="b"/>
              <a:pathLst>
                <a:path w="2073" h="2537" extrusionOk="0">
                  <a:moveTo>
                    <a:pt x="1822" y="0"/>
                  </a:moveTo>
                  <a:lnTo>
                    <a:pt x="1822" y="0"/>
                  </a:lnTo>
                  <a:cubicBezTo>
                    <a:pt x="1822" y="1"/>
                    <a:pt x="537" y="501"/>
                    <a:pt x="275" y="977"/>
                  </a:cubicBezTo>
                  <a:cubicBezTo>
                    <a:pt x="1" y="1453"/>
                    <a:pt x="406" y="2537"/>
                    <a:pt x="406" y="2537"/>
                  </a:cubicBezTo>
                  <a:cubicBezTo>
                    <a:pt x="406" y="2537"/>
                    <a:pt x="1537" y="2310"/>
                    <a:pt x="1799" y="1834"/>
                  </a:cubicBezTo>
                  <a:cubicBezTo>
                    <a:pt x="2072" y="1358"/>
                    <a:pt x="1822" y="1"/>
                    <a:pt x="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6"/>
            <p:cNvSpPr/>
            <p:nvPr/>
          </p:nvSpPr>
          <p:spPr>
            <a:xfrm>
              <a:off x="2714761" y="1915851"/>
              <a:ext cx="119197" cy="73888"/>
            </a:xfrm>
            <a:custGeom>
              <a:avLst/>
              <a:gdLst/>
              <a:ahLst/>
              <a:cxnLst/>
              <a:rect l="l" t="t" r="r" b="b"/>
              <a:pathLst>
                <a:path w="2073" h="1285" extrusionOk="0">
                  <a:moveTo>
                    <a:pt x="901" y="1"/>
                  </a:moveTo>
                  <a:cubicBezTo>
                    <a:pt x="845" y="1"/>
                    <a:pt x="794" y="6"/>
                    <a:pt x="751" y="18"/>
                  </a:cubicBezTo>
                  <a:cubicBezTo>
                    <a:pt x="358" y="137"/>
                    <a:pt x="1" y="911"/>
                    <a:pt x="1" y="911"/>
                  </a:cubicBezTo>
                  <a:cubicBezTo>
                    <a:pt x="1" y="911"/>
                    <a:pt x="566" y="1284"/>
                    <a:pt x="966" y="1284"/>
                  </a:cubicBezTo>
                  <a:cubicBezTo>
                    <a:pt x="1012" y="1284"/>
                    <a:pt x="1056" y="1279"/>
                    <a:pt x="1096" y="1268"/>
                  </a:cubicBezTo>
                  <a:cubicBezTo>
                    <a:pt x="1489" y="1161"/>
                    <a:pt x="2073" y="328"/>
                    <a:pt x="2073" y="328"/>
                  </a:cubicBezTo>
                  <a:cubicBezTo>
                    <a:pt x="2073" y="328"/>
                    <a:pt x="1334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6"/>
            <p:cNvSpPr/>
            <p:nvPr/>
          </p:nvSpPr>
          <p:spPr>
            <a:xfrm>
              <a:off x="2712058" y="1700510"/>
              <a:ext cx="84238" cy="119197"/>
            </a:xfrm>
            <a:custGeom>
              <a:avLst/>
              <a:gdLst/>
              <a:ahLst/>
              <a:cxnLst/>
              <a:rect l="l" t="t" r="r" b="b"/>
              <a:pathLst>
                <a:path w="1465" h="2073" extrusionOk="0">
                  <a:moveTo>
                    <a:pt x="405" y="1"/>
                  </a:moveTo>
                  <a:cubicBezTo>
                    <a:pt x="405" y="1"/>
                    <a:pt x="0" y="941"/>
                    <a:pt x="107" y="1322"/>
                  </a:cubicBezTo>
                  <a:cubicBezTo>
                    <a:pt x="215" y="1715"/>
                    <a:pt x="989" y="2073"/>
                    <a:pt x="989" y="2073"/>
                  </a:cubicBezTo>
                  <a:cubicBezTo>
                    <a:pt x="989" y="2073"/>
                    <a:pt x="1465" y="1358"/>
                    <a:pt x="1358" y="977"/>
                  </a:cubicBezTo>
                  <a:cubicBezTo>
                    <a:pt x="1239" y="584"/>
                    <a:pt x="405" y="1"/>
                    <a:pt x="4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6"/>
            <p:cNvSpPr/>
            <p:nvPr/>
          </p:nvSpPr>
          <p:spPr>
            <a:xfrm>
              <a:off x="2842814" y="1685272"/>
              <a:ext cx="160942" cy="99533"/>
            </a:xfrm>
            <a:custGeom>
              <a:avLst/>
              <a:gdLst/>
              <a:ahLst/>
              <a:cxnLst/>
              <a:rect l="l" t="t" r="r" b="b"/>
              <a:pathLst>
                <a:path w="2799" h="1731" extrusionOk="0">
                  <a:moveTo>
                    <a:pt x="1232" y="1"/>
                  </a:moveTo>
                  <a:cubicBezTo>
                    <a:pt x="1151" y="1"/>
                    <a:pt x="1076" y="9"/>
                    <a:pt x="1012" y="28"/>
                  </a:cubicBezTo>
                  <a:cubicBezTo>
                    <a:pt x="477" y="171"/>
                    <a:pt x="0" y="1218"/>
                    <a:pt x="0" y="1218"/>
                  </a:cubicBezTo>
                  <a:cubicBezTo>
                    <a:pt x="0" y="1218"/>
                    <a:pt x="759" y="1731"/>
                    <a:pt x="1303" y="1731"/>
                  </a:cubicBezTo>
                  <a:cubicBezTo>
                    <a:pt x="1369" y="1731"/>
                    <a:pt x="1431" y="1723"/>
                    <a:pt x="1489" y="1707"/>
                  </a:cubicBezTo>
                  <a:cubicBezTo>
                    <a:pt x="2013" y="1564"/>
                    <a:pt x="2798" y="433"/>
                    <a:pt x="2798" y="433"/>
                  </a:cubicBezTo>
                  <a:cubicBezTo>
                    <a:pt x="2798" y="433"/>
                    <a:pt x="1824" y="1"/>
                    <a:pt x="12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6"/>
            <p:cNvSpPr/>
            <p:nvPr/>
          </p:nvSpPr>
          <p:spPr>
            <a:xfrm>
              <a:off x="2469004" y="1325375"/>
              <a:ext cx="116438" cy="157492"/>
            </a:xfrm>
            <a:custGeom>
              <a:avLst/>
              <a:gdLst/>
              <a:ahLst/>
              <a:cxnLst/>
              <a:rect l="l" t="t" r="r" b="b"/>
              <a:pathLst>
                <a:path w="2025" h="2739" extrusionOk="0">
                  <a:moveTo>
                    <a:pt x="1548" y="0"/>
                  </a:moveTo>
                  <a:cubicBezTo>
                    <a:pt x="1548" y="0"/>
                    <a:pt x="370" y="715"/>
                    <a:pt x="179" y="1227"/>
                  </a:cubicBezTo>
                  <a:cubicBezTo>
                    <a:pt x="1" y="1750"/>
                    <a:pt x="584" y="2739"/>
                    <a:pt x="584" y="2739"/>
                  </a:cubicBezTo>
                  <a:cubicBezTo>
                    <a:pt x="584" y="2739"/>
                    <a:pt x="1656" y="2322"/>
                    <a:pt x="1846" y="1810"/>
                  </a:cubicBezTo>
                  <a:cubicBezTo>
                    <a:pt x="2025" y="1286"/>
                    <a:pt x="1548" y="0"/>
                    <a:pt x="15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6"/>
            <p:cNvSpPr/>
            <p:nvPr/>
          </p:nvSpPr>
          <p:spPr>
            <a:xfrm>
              <a:off x="2501894" y="1397654"/>
              <a:ext cx="150650" cy="99475"/>
            </a:xfrm>
            <a:custGeom>
              <a:avLst/>
              <a:gdLst/>
              <a:ahLst/>
              <a:cxnLst/>
              <a:rect l="l" t="t" r="r" b="b"/>
              <a:pathLst>
                <a:path w="2620" h="1730" extrusionOk="0">
                  <a:moveTo>
                    <a:pt x="1331" y="1"/>
                  </a:moveTo>
                  <a:cubicBezTo>
                    <a:pt x="1117" y="1"/>
                    <a:pt x="921" y="24"/>
                    <a:pt x="786" y="89"/>
                  </a:cubicBezTo>
                  <a:cubicBezTo>
                    <a:pt x="298" y="327"/>
                    <a:pt x="0" y="1446"/>
                    <a:pt x="0" y="1446"/>
                  </a:cubicBezTo>
                  <a:cubicBezTo>
                    <a:pt x="0" y="1446"/>
                    <a:pt x="664" y="1730"/>
                    <a:pt x="1183" y="1730"/>
                  </a:cubicBezTo>
                  <a:cubicBezTo>
                    <a:pt x="1320" y="1730"/>
                    <a:pt x="1446" y="1710"/>
                    <a:pt x="1548" y="1660"/>
                  </a:cubicBezTo>
                  <a:cubicBezTo>
                    <a:pt x="2048" y="1422"/>
                    <a:pt x="2619" y="172"/>
                    <a:pt x="2619" y="172"/>
                  </a:cubicBezTo>
                  <a:cubicBezTo>
                    <a:pt x="2619" y="172"/>
                    <a:pt x="1909" y="1"/>
                    <a:pt x="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6"/>
            <p:cNvSpPr/>
            <p:nvPr/>
          </p:nvSpPr>
          <p:spPr>
            <a:xfrm>
              <a:off x="2343021" y="1571248"/>
              <a:ext cx="135642" cy="104995"/>
            </a:xfrm>
            <a:custGeom>
              <a:avLst/>
              <a:gdLst/>
              <a:ahLst/>
              <a:cxnLst/>
              <a:rect l="l" t="t" r="r" b="b"/>
              <a:pathLst>
                <a:path w="2359" h="1826" extrusionOk="0">
                  <a:moveTo>
                    <a:pt x="392" y="1"/>
                  </a:moveTo>
                  <a:cubicBezTo>
                    <a:pt x="162" y="1"/>
                    <a:pt x="1" y="10"/>
                    <a:pt x="1" y="10"/>
                  </a:cubicBezTo>
                  <a:cubicBezTo>
                    <a:pt x="1" y="10"/>
                    <a:pt x="346" y="1344"/>
                    <a:pt x="787" y="1665"/>
                  </a:cubicBezTo>
                  <a:cubicBezTo>
                    <a:pt x="959" y="1788"/>
                    <a:pt x="1227" y="1826"/>
                    <a:pt x="1494" y="1826"/>
                  </a:cubicBezTo>
                  <a:cubicBezTo>
                    <a:pt x="1928" y="1826"/>
                    <a:pt x="2358" y="1725"/>
                    <a:pt x="2358" y="1725"/>
                  </a:cubicBezTo>
                  <a:cubicBezTo>
                    <a:pt x="2358" y="1725"/>
                    <a:pt x="2263" y="570"/>
                    <a:pt x="1823" y="249"/>
                  </a:cubicBezTo>
                  <a:cubicBezTo>
                    <a:pt x="1532" y="37"/>
                    <a:pt x="834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8" name="Google Shape;2478;p36"/>
          <p:cNvGrpSpPr/>
          <p:nvPr/>
        </p:nvGrpSpPr>
        <p:grpSpPr>
          <a:xfrm>
            <a:off x="5811036" y="1925789"/>
            <a:ext cx="1580986" cy="2807282"/>
            <a:chOff x="1040925" y="2132801"/>
            <a:chExt cx="1464419" cy="2600298"/>
          </a:xfrm>
        </p:grpSpPr>
        <p:sp>
          <p:nvSpPr>
            <p:cNvPr id="2479" name="Google Shape;2479;p36"/>
            <p:cNvSpPr/>
            <p:nvPr/>
          </p:nvSpPr>
          <p:spPr>
            <a:xfrm>
              <a:off x="1040925" y="3737245"/>
              <a:ext cx="184173" cy="219822"/>
            </a:xfrm>
            <a:custGeom>
              <a:avLst/>
              <a:gdLst/>
              <a:ahLst/>
              <a:cxnLst/>
              <a:rect l="l" t="t" r="r" b="b"/>
              <a:pathLst>
                <a:path w="3203" h="3823" fill="none" extrusionOk="0">
                  <a:moveTo>
                    <a:pt x="3203" y="1"/>
                  </a:moveTo>
                  <a:lnTo>
                    <a:pt x="965" y="1"/>
                  </a:lnTo>
                  <a:cubicBezTo>
                    <a:pt x="310" y="1"/>
                    <a:pt x="0" y="787"/>
                    <a:pt x="465" y="1227"/>
                  </a:cubicBezTo>
                  <a:lnTo>
                    <a:pt x="3203" y="382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chemeClr val="accent1"/>
            </a:solidFill>
            <a:ln w="15475" cap="flat" cmpd="sng">
              <a:solidFill>
                <a:srgbClr val="7DBD6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6"/>
            <p:cNvSpPr/>
            <p:nvPr/>
          </p:nvSpPr>
          <p:spPr>
            <a:xfrm>
              <a:off x="1297664" y="3538695"/>
              <a:ext cx="89873" cy="26335"/>
            </a:xfrm>
            <a:custGeom>
              <a:avLst/>
              <a:gdLst/>
              <a:ahLst/>
              <a:cxnLst/>
              <a:rect l="l" t="t" r="r" b="b"/>
              <a:pathLst>
                <a:path w="1563" h="458" extrusionOk="0">
                  <a:moveTo>
                    <a:pt x="655" y="1"/>
                  </a:moveTo>
                  <a:cubicBezTo>
                    <a:pt x="595" y="1"/>
                    <a:pt x="307" y="10"/>
                    <a:pt x="0" y="180"/>
                  </a:cubicBezTo>
                  <a:cubicBezTo>
                    <a:pt x="0" y="180"/>
                    <a:pt x="564" y="457"/>
                    <a:pt x="995" y="457"/>
                  </a:cubicBezTo>
                  <a:cubicBezTo>
                    <a:pt x="1069" y="457"/>
                    <a:pt x="1140" y="449"/>
                    <a:pt x="1203" y="430"/>
                  </a:cubicBezTo>
                  <a:cubicBezTo>
                    <a:pt x="1563" y="317"/>
                    <a:pt x="1389" y="168"/>
                    <a:pt x="1282" y="168"/>
                  </a:cubicBezTo>
                  <a:cubicBezTo>
                    <a:pt x="1265" y="168"/>
                    <a:pt x="1250" y="172"/>
                    <a:pt x="1238" y="180"/>
                  </a:cubicBezTo>
                  <a:cubicBezTo>
                    <a:pt x="1229" y="184"/>
                    <a:pt x="1217" y="186"/>
                    <a:pt x="1201" y="186"/>
                  </a:cubicBezTo>
                  <a:cubicBezTo>
                    <a:pt x="1057" y="186"/>
                    <a:pt x="667" y="1"/>
                    <a:pt x="667" y="1"/>
                  </a:cubicBezTo>
                  <a:cubicBezTo>
                    <a:pt x="667" y="1"/>
                    <a:pt x="663" y="1"/>
                    <a:pt x="6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6"/>
            <p:cNvSpPr/>
            <p:nvPr/>
          </p:nvSpPr>
          <p:spPr>
            <a:xfrm>
              <a:off x="1075138" y="4376712"/>
              <a:ext cx="169855" cy="310155"/>
            </a:xfrm>
            <a:custGeom>
              <a:avLst/>
              <a:gdLst/>
              <a:ahLst/>
              <a:cxnLst/>
              <a:rect l="l" t="t" r="r" b="b"/>
              <a:pathLst>
                <a:path w="2954" h="5394" extrusionOk="0">
                  <a:moveTo>
                    <a:pt x="2703" y="0"/>
                  </a:moveTo>
                  <a:lnTo>
                    <a:pt x="1346" y="2262"/>
                  </a:lnTo>
                  <a:cubicBezTo>
                    <a:pt x="1191" y="2513"/>
                    <a:pt x="965" y="2715"/>
                    <a:pt x="703" y="2858"/>
                  </a:cubicBezTo>
                  <a:cubicBezTo>
                    <a:pt x="560" y="2929"/>
                    <a:pt x="405" y="3036"/>
                    <a:pt x="298" y="3144"/>
                  </a:cubicBezTo>
                  <a:cubicBezTo>
                    <a:pt x="203" y="3227"/>
                    <a:pt x="96" y="3334"/>
                    <a:pt x="0" y="3429"/>
                  </a:cubicBezTo>
                  <a:cubicBezTo>
                    <a:pt x="584" y="5156"/>
                    <a:pt x="1775" y="5358"/>
                    <a:pt x="2084" y="5394"/>
                  </a:cubicBezTo>
                  <a:cubicBezTo>
                    <a:pt x="1858" y="5096"/>
                    <a:pt x="1751" y="4263"/>
                    <a:pt x="1775" y="3894"/>
                  </a:cubicBezTo>
                  <a:lnTo>
                    <a:pt x="1786" y="3727"/>
                  </a:lnTo>
                  <a:cubicBezTo>
                    <a:pt x="1810" y="3405"/>
                    <a:pt x="1917" y="3084"/>
                    <a:pt x="2096" y="2798"/>
                  </a:cubicBezTo>
                  <a:lnTo>
                    <a:pt x="2953" y="1512"/>
                  </a:lnTo>
                  <a:lnTo>
                    <a:pt x="2703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6"/>
            <p:cNvSpPr/>
            <p:nvPr/>
          </p:nvSpPr>
          <p:spPr>
            <a:xfrm>
              <a:off x="1057313" y="4562899"/>
              <a:ext cx="196535" cy="170200"/>
            </a:xfrm>
            <a:custGeom>
              <a:avLst/>
              <a:gdLst/>
              <a:ahLst/>
              <a:cxnLst/>
              <a:rect l="l" t="t" r="r" b="b"/>
              <a:pathLst>
                <a:path w="3418" h="2960" extrusionOk="0">
                  <a:moveTo>
                    <a:pt x="501" y="1"/>
                  </a:moveTo>
                  <a:cubicBezTo>
                    <a:pt x="370" y="120"/>
                    <a:pt x="227" y="263"/>
                    <a:pt x="120" y="370"/>
                  </a:cubicBezTo>
                  <a:cubicBezTo>
                    <a:pt x="13" y="465"/>
                    <a:pt x="1" y="620"/>
                    <a:pt x="84" y="739"/>
                  </a:cubicBezTo>
                  <a:cubicBezTo>
                    <a:pt x="84" y="739"/>
                    <a:pt x="1382" y="2823"/>
                    <a:pt x="1620" y="2894"/>
                  </a:cubicBezTo>
                  <a:cubicBezTo>
                    <a:pt x="1912" y="2942"/>
                    <a:pt x="2275" y="2959"/>
                    <a:pt x="2607" y="2959"/>
                  </a:cubicBezTo>
                  <a:cubicBezTo>
                    <a:pt x="2939" y="2959"/>
                    <a:pt x="3239" y="2942"/>
                    <a:pt x="3406" y="2918"/>
                  </a:cubicBezTo>
                  <a:cubicBezTo>
                    <a:pt x="3417" y="2420"/>
                    <a:pt x="2838" y="2105"/>
                    <a:pt x="2474" y="2105"/>
                  </a:cubicBezTo>
                  <a:cubicBezTo>
                    <a:pt x="2455" y="2105"/>
                    <a:pt x="2436" y="2106"/>
                    <a:pt x="2418" y="2108"/>
                  </a:cubicBezTo>
                  <a:cubicBezTo>
                    <a:pt x="2387" y="2111"/>
                    <a:pt x="2355" y="2112"/>
                    <a:pt x="2325" y="2112"/>
                  </a:cubicBezTo>
                  <a:cubicBezTo>
                    <a:pt x="1466" y="2112"/>
                    <a:pt x="811" y="1012"/>
                    <a:pt x="501" y="1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6"/>
            <p:cNvSpPr/>
            <p:nvPr/>
          </p:nvSpPr>
          <p:spPr>
            <a:xfrm>
              <a:off x="1783025" y="2222905"/>
              <a:ext cx="81535" cy="237590"/>
            </a:xfrm>
            <a:custGeom>
              <a:avLst/>
              <a:gdLst/>
              <a:ahLst/>
              <a:cxnLst/>
              <a:rect l="l" t="t" r="r" b="b"/>
              <a:pathLst>
                <a:path w="1418" h="4132" extrusionOk="0">
                  <a:moveTo>
                    <a:pt x="1251" y="0"/>
                  </a:moveTo>
                  <a:lnTo>
                    <a:pt x="1251" y="0"/>
                  </a:lnTo>
                  <a:cubicBezTo>
                    <a:pt x="155" y="286"/>
                    <a:pt x="1" y="1905"/>
                    <a:pt x="227" y="2453"/>
                  </a:cubicBezTo>
                  <a:cubicBezTo>
                    <a:pt x="453" y="2989"/>
                    <a:pt x="584" y="4132"/>
                    <a:pt x="584" y="4132"/>
                  </a:cubicBezTo>
                  <a:cubicBezTo>
                    <a:pt x="1263" y="3405"/>
                    <a:pt x="1417" y="2405"/>
                    <a:pt x="1155" y="1596"/>
                  </a:cubicBezTo>
                  <a:cubicBezTo>
                    <a:pt x="894" y="798"/>
                    <a:pt x="1251" y="0"/>
                    <a:pt x="12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6"/>
            <p:cNvSpPr/>
            <p:nvPr/>
          </p:nvSpPr>
          <p:spPr>
            <a:xfrm>
              <a:off x="1753584" y="2164829"/>
              <a:ext cx="107985" cy="140933"/>
            </a:xfrm>
            <a:custGeom>
              <a:avLst/>
              <a:gdLst/>
              <a:ahLst/>
              <a:cxnLst/>
              <a:rect l="l" t="t" r="r" b="b"/>
              <a:pathLst>
                <a:path w="1878" h="2451" extrusionOk="0">
                  <a:moveTo>
                    <a:pt x="1516" y="0"/>
                  </a:moveTo>
                  <a:cubicBezTo>
                    <a:pt x="983" y="0"/>
                    <a:pt x="1" y="665"/>
                    <a:pt x="1" y="665"/>
                  </a:cubicBezTo>
                  <a:cubicBezTo>
                    <a:pt x="1" y="665"/>
                    <a:pt x="1203" y="1427"/>
                    <a:pt x="1060" y="2451"/>
                  </a:cubicBezTo>
                  <a:cubicBezTo>
                    <a:pt x="1060" y="2451"/>
                    <a:pt x="1703" y="1987"/>
                    <a:pt x="1846" y="427"/>
                  </a:cubicBezTo>
                  <a:cubicBezTo>
                    <a:pt x="1877" y="112"/>
                    <a:pt x="1734" y="0"/>
                    <a:pt x="15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6"/>
            <p:cNvSpPr/>
            <p:nvPr/>
          </p:nvSpPr>
          <p:spPr>
            <a:xfrm>
              <a:off x="1242866" y="2213302"/>
              <a:ext cx="599092" cy="720935"/>
            </a:xfrm>
            <a:custGeom>
              <a:avLst/>
              <a:gdLst/>
              <a:ahLst/>
              <a:cxnLst/>
              <a:rect l="l" t="t" r="r" b="b"/>
              <a:pathLst>
                <a:path w="10419" h="12538" extrusionOk="0">
                  <a:moveTo>
                    <a:pt x="6358" y="1"/>
                  </a:moveTo>
                  <a:cubicBezTo>
                    <a:pt x="6358" y="477"/>
                    <a:pt x="6061" y="905"/>
                    <a:pt x="5620" y="1096"/>
                  </a:cubicBezTo>
                  <a:cubicBezTo>
                    <a:pt x="4739" y="1477"/>
                    <a:pt x="4025" y="2251"/>
                    <a:pt x="3632" y="3239"/>
                  </a:cubicBezTo>
                  <a:cubicBezTo>
                    <a:pt x="3394" y="3858"/>
                    <a:pt x="2894" y="4311"/>
                    <a:pt x="2287" y="4573"/>
                  </a:cubicBezTo>
                  <a:cubicBezTo>
                    <a:pt x="953" y="5168"/>
                    <a:pt x="1" y="6668"/>
                    <a:pt x="1" y="8418"/>
                  </a:cubicBezTo>
                  <a:cubicBezTo>
                    <a:pt x="1" y="10692"/>
                    <a:pt x="1596" y="12538"/>
                    <a:pt x="3560" y="12538"/>
                  </a:cubicBezTo>
                  <a:cubicBezTo>
                    <a:pt x="5335" y="12538"/>
                    <a:pt x="6799" y="11026"/>
                    <a:pt x="7061" y="9061"/>
                  </a:cubicBezTo>
                  <a:cubicBezTo>
                    <a:pt x="8930" y="8930"/>
                    <a:pt x="10418" y="7144"/>
                    <a:pt x="10418" y="4954"/>
                  </a:cubicBezTo>
                  <a:cubicBezTo>
                    <a:pt x="10418" y="2941"/>
                    <a:pt x="9180" y="1275"/>
                    <a:pt x="7549" y="905"/>
                  </a:cubicBezTo>
                  <a:lnTo>
                    <a:pt x="75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6"/>
            <p:cNvSpPr/>
            <p:nvPr/>
          </p:nvSpPr>
          <p:spPr>
            <a:xfrm>
              <a:off x="1730527" y="2485338"/>
              <a:ext cx="703455" cy="316538"/>
            </a:xfrm>
            <a:custGeom>
              <a:avLst/>
              <a:gdLst/>
              <a:ahLst/>
              <a:cxnLst/>
              <a:rect l="l" t="t" r="r" b="b"/>
              <a:pathLst>
                <a:path w="12234" h="5505" extrusionOk="0">
                  <a:moveTo>
                    <a:pt x="1955" y="1"/>
                  </a:moveTo>
                  <a:cubicBezTo>
                    <a:pt x="967" y="1"/>
                    <a:pt x="0" y="1034"/>
                    <a:pt x="1318" y="3306"/>
                  </a:cubicBezTo>
                  <a:cubicBezTo>
                    <a:pt x="2219" y="4880"/>
                    <a:pt x="3533" y="5504"/>
                    <a:pt x="5022" y="5504"/>
                  </a:cubicBezTo>
                  <a:cubicBezTo>
                    <a:pt x="7196" y="5504"/>
                    <a:pt x="9744" y="4174"/>
                    <a:pt x="11927" y="2521"/>
                  </a:cubicBezTo>
                  <a:cubicBezTo>
                    <a:pt x="12234" y="2285"/>
                    <a:pt x="12022" y="1839"/>
                    <a:pt x="11699" y="1839"/>
                  </a:cubicBezTo>
                  <a:cubicBezTo>
                    <a:pt x="11647" y="1839"/>
                    <a:pt x="11591" y="1851"/>
                    <a:pt x="11534" y="1878"/>
                  </a:cubicBezTo>
                  <a:cubicBezTo>
                    <a:pt x="9738" y="2727"/>
                    <a:pt x="7563" y="3549"/>
                    <a:pt x="5894" y="3549"/>
                  </a:cubicBezTo>
                  <a:cubicBezTo>
                    <a:pt x="4477" y="3549"/>
                    <a:pt x="3425" y="2956"/>
                    <a:pt x="3283" y="1282"/>
                  </a:cubicBezTo>
                  <a:cubicBezTo>
                    <a:pt x="3283" y="1253"/>
                    <a:pt x="3283" y="1208"/>
                    <a:pt x="3283" y="1199"/>
                  </a:cubicBezTo>
                  <a:cubicBezTo>
                    <a:pt x="3218" y="417"/>
                    <a:pt x="2582" y="1"/>
                    <a:pt x="195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6"/>
            <p:cNvSpPr/>
            <p:nvPr/>
          </p:nvSpPr>
          <p:spPr>
            <a:xfrm>
              <a:off x="1453030" y="2481658"/>
              <a:ext cx="531300" cy="838695"/>
            </a:xfrm>
            <a:custGeom>
              <a:avLst/>
              <a:gdLst/>
              <a:ahLst/>
              <a:cxnLst/>
              <a:rect l="l" t="t" r="r" b="b"/>
              <a:pathLst>
                <a:path w="9240" h="14586" extrusionOk="0">
                  <a:moveTo>
                    <a:pt x="2513" y="1"/>
                  </a:moveTo>
                  <a:cubicBezTo>
                    <a:pt x="1822" y="1"/>
                    <a:pt x="1251" y="549"/>
                    <a:pt x="1227" y="1239"/>
                  </a:cubicBezTo>
                  <a:cubicBezTo>
                    <a:pt x="1179" y="2918"/>
                    <a:pt x="2275" y="7573"/>
                    <a:pt x="2275" y="7573"/>
                  </a:cubicBezTo>
                  <a:cubicBezTo>
                    <a:pt x="2275" y="7573"/>
                    <a:pt x="1" y="14026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8061" y="2465"/>
                    <a:pt x="7942" y="1132"/>
                  </a:cubicBezTo>
                  <a:cubicBezTo>
                    <a:pt x="7895" y="489"/>
                    <a:pt x="7359" y="1"/>
                    <a:pt x="6704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6"/>
            <p:cNvSpPr/>
            <p:nvPr/>
          </p:nvSpPr>
          <p:spPr>
            <a:xfrm>
              <a:off x="1612536" y="4448473"/>
              <a:ext cx="198605" cy="263120"/>
            </a:xfrm>
            <a:custGeom>
              <a:avLst/>
              <a:gdLst/>
              <a:ahLst/>
              <a:cxnLst/>
              <a:rect l="l" t="t" r="r" b="b"/>
              <a:pathLst>
                <a:path w="3454" h="4576" extrusionOk="0">
                  <a:moveTo>
                    <a:pt x="741" y="0"/>
                  </a:moveTo>
                  <a:cubicBezTo>
                    <a:pt x="653" y="0"/>
                    <a:pt x="561" y="27"/>
                    <a:pt x="477" y="86"/>
                  </a:cubicBezTo>
                  <a:cubicBezTo>
                    <a:pt x="215" y="264"/>
                    <a:pt x="60" y="562"/>
                    <a:pt x="72" y="884"/>
                  </a:cubicBezTo>
                  <a:lnTo>
                    <a:pt x="168" y="3110"/>
                  </a:lnTo>
                  <a:cubicBezTo>
                    <a:pt x="179" y="3181"/>
                    <a:pt x="168" y="3253"/>
                    <a:pt x="156" y="3324"/>
                  </a:cubicBezTo>
                  <a:lnTo>
                    <a:pt x="1" y="4229"/>
                  </a:lnTo>
                  <a:cubicBezTo>
                    <a:pt x="406" y="4420"/>
                    <a:pt x="787" y="4551"/>
                    <a:pt x="1584" y="4574"/>
                  </a:cubicBezTo>
                  <a:cubicBezTo>
                    <a:pt x="1600" y="4575"/>
                    <a:pt x="1616" y="4575"/>
                    <a:pt x="1633" y="4575"/>
                  </a:cubicBezTo>
                  <a:cubicBezTo>
                    <a:pt x="2082" y="4575"/>
                    <a:pt x="2995" y="4424"/>
                    <a:pt x="3454" y="4229"/>
                  </a:cubicBezTo>
                  <a:cubicBezTo>
                    <a:pt x="3251" y="4170"/>
                    <a:pt x="2013" y="3753"/>
                    <a:pt x="1823" y="3681"/>
                  </a:cubicBezTo>
                  <a:cubicBezTo>
                    <a:pt x="1144" y="3455"/>
                    <a:pt x="1132" y="1645"/>
                    <a:pt x="1203" y="503"/>
                  </a:cubicBezTo>
                  <a:cubicBezTo>
                    <a:pt x="1221" y="212"/>
                    <a:pt x="992" y="0"/>
                    <a:pt x="741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6"/>
            <p:cNvSpPr/>
            <p:nvPr/>
          </p:nvSpPr>
          <p:spPr>
            <a:xfrm>
              <a:off x="1607764" y="4682731"/>
              <a:ext cx="254725" cy="50025"/>
            </a:xfrm>
            <a:custGeom>
              <a:avLst/>
              <a:gdLst/>
              <a:ahLst/>
              <a:cxnLst/>
              <a:rect l="l" t="t" r="r" b="b"/>
              <a:pathLst>
                <a:path w="4430" h="870" extrusionOk="0">
                  <a:moveTo>
                    <a:pt x="108" y="0"/>
                  </a:moveTo>
                  <a:lnTo>
                    <a:pt x="36" y="405"/>
                  </a:lnTo>
                  <a:cubicBezTo>
                    <a:pt x="1" y="619"/>
                    <a:pt x="167" y="822"/>
                    <a:pt x="382" y="834"/>
                  </a:cubicBezTo>
                  <a:cubicBezTo>
                    <a:pt x="959" y="847"/>
                    <a:pt x="2019" y="870"/>
                    <a:pt x="2883" y="870"/>
                  </a:cubicBezTo>
                  <a:cubicBezTo>
                    <a:pt x="3622" y="870"/>
                    <a:pt x="4218" y="853"/>
                    <a:pt x="4251" y="798"/>
                  </a:cubicBezTo>
                  <a:cubicBezTo>
                    <a:pt x="4430" y="512"/>
                    <a:pt x="4084" y="310"/>
                    <a:pt x="3549" y="131"/>
                  </a:cubicBezTo>
                  <a:cubicBezTo>
                    <a:pt x="3514" y="117"/>
                    <a:pt x="3479" y="112"/>
                    <a:pt x="3442" y="112"/>
                  </a:cubicBezTo>
                  <a:cubicBezTo>
                    <a:pt x="3415" y="112"/>
                    <a:pt x="3388" y="115"/>
                    <a:pt x="3358" y="119"/>
                  </a:cubicBezTo>
                  <a:cubicBezTo>
                    <a:pt x="2906" y="203"/>
                    <a:pt x="2429" y="250"/>
                    <a:pt x="1953" y="250"/>
                  </a:cubicBezTo>
                  <a:cubicBezTo>
                    <a:pt x="1322" y="250"/>
                    <a:pt x="715" y="155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36"/>
            <p:cNvSpPr/>
            <p:nvPr/>
          </p:nvSpPr>
          <p:spPr>
            <a:xfrm>
              <a:off x="1155926" y="3830857"/>
              <a:ext cx="499790" cy="706675"/>
            </a:xfrm>
            <a:custGeom>
              <a:avLst/>
              <a:gdLst/>
              <a:ahLst/>
              <a:cxnLst/>
              <a:rect l="l" t="t" r="r" b="b"/>
              <a:pathLst>
                <a:path w="8692" h="12290" extrusionOk="0">
                  <a:moveTo>
                    <a:pt x="7248" y="1"/>
                  </a:moveTo>
                  <a:cubicBezTo>
                    <a:pt x="6623" y="1"/>
                    <a:pt x="5890" y="346"/>
                    <a:pt x="5358" y="1111"/>
                  </a:cubicBezTo>
                  <a:cubicBezTo>
                    <a:pt x="4561" y="2242"/>
                    <a:pt x="0" y="11982"/>
                    <a:pt x="274" y="12279"/>
                  </a:cubicBezTo>
                  <a:cubicBezTo>
                    <a:pt x="280" y="12286"/>
                    <a:pt x="289" y="12289"/>
                    <a:pt x="300" y="12289"/>
                  </a:cubicBezTo>
                  <a:cubicBezTo>
                    <a:pt x="841" y="12289"/>
                    <a:pt x="6981" y="3887"/>
                    <a:pt x="7751" y="2778"/>
                  </a:cubicBezTo>
                  <a:cubicBezTo>
                    <a:pt x="8549" y="1635"/>
                    <a:pt x="8692" y="683"/>
                    <a:pt x="8037" y="230"/>
                  </a:cubicBezTo>
                  <a:cubicBezTo>
                    <a:pt x="7821" y="80"/>
                    <a:pt x="7547" y="1"/>
                    <a:pt x="7248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36"/>
            <p:cNvSpPr/>
            <p:nvPr/>
          </p:nvSpPr>
          <p:spPr>
            <a:xfrm>
              <a:off x="1607764" y="3811766"/>
              <a:ext cx="198605" cy="832772"/>
            </a:xfrm>
            <a:custGeom>
              <a:avLst/>
              <a:gdLst/>
              <a:ahLst/>
              <a:cxnLst/>
              <a:rect l="l" t="t" r="r" b="b"/>
              <a:pathLst>
                <a:path w="3454" h="14483" extrusionOk="0">
                  <a:moveTo>
                    <a:pt x="2060" y="1"/>
                  </a:moveTo>
                  <a:cubicBezTo>
                    <a:pt x="1311" y="1"/>
                    <a:pt x="557" y="948"/>
                    <a:pt x="334" y="2217"/>
                  </a:cubicBezTo>
                  <a:cubicBezTo>
                    <a:pt x="96" y="3575"/>
                    <a:pt x="1" y="14314"/>
                    <a:pt x="370" y="14481"/>
                  </a:cubicBezTo>
                  <a:cubicBezTo>
                    <a:pt x="373" y="14482"/>
                    <a:pt x="377" y="14483"/>
                    <a:pt x="381" y="14483"/>
                  </a:cubicBezTo>
                  <a:cubicBezTo>
                    <a:pt x="533" y="14483"/>
                    <a:pt x="701" y="13322"/>
                    <a:pt x="1096" y="11754"/>
                  </a:cubicBezTo>
                  <a:cubicBezTo>
                    <a:pt x="1870" y="8575"/>
                    <a:pt x="3049" y="3634"/>
                    <a:pt x="3215" y="2729"/>
                  </a:cubicBezTo>
                  <a:cubicBezTo>
                    <a:pt x="3453" y="1372"/>
                    <a:pt x="3001" y="157"/>
                    <a:pt x="2215" y="15"/>
                  </a:cubicBezTo>
                  <a:cubicBezTo>
                    <a:pt x="2164" y="5"/>
                    <a:pt x="2112" y="1"/>
                    <a:pt x="206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6"/>
            <p:cNvSpPr/>
            <p:nvPr/>
          </p:nvSpPr>
          <p:spPr>
            <a:xfrm>
              <a:off x="1622139" y="3081909"/>
              <a:ext cx="304002" cy="947773"/>
            </a:xfrm>
            <a:custGeom>
              <a:avLst/>
              <a:gdLst/>
              <a:ahLst/>
              <a:cxnLst/>
              <a:rect l="l" t="t" r="r" b="b"/>
              <a:pathLst>
                <a:path w="5287" h="16483" extrusionOk="0">
                  <a:moveTo>
                    <a:pt x="2720" y="1"/>
                  </a:moveTo>
                  <a:cubicBezTo>
                    <a:pt x="1370" y="1"/>
                    <a:pt x="201" y="1369"/>
                    <a:pt x="108" y="3123"/>
                  </a:cubicBezTo>
                  <a:cubicBezTo>
                    <a:pt x="1" y="4921"/>
                    <a:pt x="644" y="16398"/>
                    <a:pt x="2048" y="16482"/>
                  </a:cubicBezTo>
                  <a:cubicBezTo>
                    <a:pt x="2054" y="16482"/>
                    <a:pt x="2059" y="16482"/>
                    <a:pt x="2064" y="16482"/>
                  </a:cubicBezTo>
                  <a:cubicBezTo>
                    <a:pt x="3465" y="16482"/>
                    <a:pt x="5073" y="5212"/>
                    <a:pt x="5180" y="3409"/>
                  </a:cubicBezTo>
                  <a:cubicBezTo>
                    <a:pt x="5287" y="1611"/>
                    <a:pt x="4227" y="87"/>
                    <a:pt x="2822" y="4"/>
                  </a:cubicBezTo>
                  <a:cubicBezTo>
                    <a:pt x="2788" y="2"/>
                    <a:pt x="2754" y="1"/>
                    <a:pt x="2720" y="1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6"/>
            <p:cNvSpPr/>
            <p:nvPr/>
          </p:nvSpPr>
          <p:spPr>
            <a:xfrm>
              <a:off x="1609144" y="3081909"/>
              <a:ext cx="313605" cy="1423183"/>
            </a:xfrm>
            <a:custGeom>
              <a:avLst/>
              <a:gdLst/>
              <a:ahLst/>
              <a:cxnLst/>
              <a:rect l="l" t="t" r="r" b="b"/>
              <a:pathLst>
                <a:path w="5454" h="24751" extrusionOk="0">
                  <a:moveTo>
                    <a:pt x="2946" y="1"/>
                  </a:moveTo>
                  <a:cubicBezTo>
                    <a:pt x="1596" y="1"/>
                    <a:pt x="427" y="1369"/>
                    <a:pt x="334" y="3123"/>
                  </a:cubicBezTo>
                  <a:cubicBezTo>
                    <a:pt x="274" y="4028"/>
                    <a:pt x="417" y="7397"/>
                    <a:pt x="750" y="10517"/>
                  </a:cubicBezTo>
                  <a:cubicBezTo>
                    <a:pt x="893" y="11898"/>
                    <a:pt x="715" y="13267"/>
                    <a:pt x="369" y="14613"/>
                  </a:cubicBezTo>
                  <a:cubicBezTo>
                    <a:pt x="346" y="14708"/>
                    <a:pt x="322" y="14803"/>
                    <a:pt x="310" y="14910"/>
                  </a:cubicBezTo>
                  <a:cubicBezTo>
                    <a:pt x="143" y="15863"/>
                    <a:pt x="0" y="21351"/>
                    <a:pt x="84" y="24661"/>
                  </a:cubicBezTo>
                  <a:cubicBezTo>
                    <a:pt x="157" y="24724"/>
                    <a:pt x="392" y="24751"/>
                    <a:pt x="634" y="24751"/>
                  </a:cubicBezTo>
                  <a:cubicBezTo>
                    <a:pt x="901" y="24751"/>
                    <a:pt x="1176" y="24718"/>
                    <a:pt x="1251" y="24661"/>
                  </a:cubicBezTo>
                  <a:cubicBezTo>
                    <a:pt x="1262" y="24590"/>
                    <a:pt x="5453" y="7624"/>
                    <a:pt x="5453" y="3266"/>
                  </a:cubicBezTo>
                  <a:cubicBezTo>
                    <a:pt x="5453" y="1456"/>
                    <a:pt x="4453" y="87"/>
                    <a:pt x="3048" y="4"/>
                  </a:cubicBezTo>
                  <a:cubicBezTo>
                    <a:pt x="3014" y="2"/>
                    <a:pt x="2980" y="1"/>
                    <a:pt x="29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6"/>
            <p:cNvSpPr/>
            <p:nvPr/>
          </p:nvSpPr>
          <p:spPr>
            <a:xfrm>
              <a:off x="1487300" y="3063566"/>
              <a:ext cx="310155" cy="883257"/>
            </a:xfrm>
            <a:custGeom>
              <a:avLst/>
              <a:gdLst/>
              <a:ahLst/>
              <a:cxnLst/>
              <a:rect l="l" t="t" r="r" b="b"/>
              <a:pathLst>
                <a:path w="5394" h="15361" extrusionOk="0">
                  <a:moveTo>
                    <a:pt x="2846" y="1"/>
                  </a:moveTo>
                  <a:cubicBezTo>
                    <a:pt x="1453" y="1"/>
                    <a:pt x="59" y="1386"/>
                    <a:pt x="36" y="3180"/>
                  </a:cubicBezTo>
                  <a:cubicBezTo>
                    <a:pt x="0" y="4978"/>
                    <a:pt x="500" y="15336"/>
                    <a:pt x="1905" y="15360"/>
                  </a:cubicBezTo>
                  <a:cubicBezTo>
                    <a:pt x="1907" y="15360"/>
                    <a:pt x="1908" y="15360"/>
                    <a:pt x="1910" y="15360"/>
                  </a:cubicBezTo>
                  <a:cubicBezTo>
                    <a:pt x="3315" y="15360"/>
                    <a:pt x="5334" y="5107"/>
                    <a:pt x="5370" y="3311"/>
                  </a:cubicBezTo>
                  <a:cubicBezTo>
                    <a:pt x="5394" y="1501"/>
                    <a:pt x="4286" y="25"/>
                    <a:pt x="2881" y="1"/>
                  </a:cubicBezTo>
                  <a:cubicBezTo>
                    <a:pt x="2870" y="1"/>
                    <a:pt x="2858" y="1"/>
                    <a:pt x="284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6"/>
            <p:cNvSpPr/>
            <p:nvPr/>
          </p:nvSpPr>
          <p:spPr>
            <a:xfrm>
              <a:off x="1186056" y="3063566"/>
              <a:ext cx="623012" cy="1419963"/>
            </a:xfrm>
            <a:custGeom>
              <a:avLst/>
              <a:gdLst/>
              <a:ahLst/>
              <a:cxnLst/>
              <a:rect l="l" t="t" r="r" b="b"/>
              <a:pathLst>
                <a:path w="10835" h="24695" extrusionOk="0">
                  <a:moveTo>
                    <a:pt x="8085" y="1"/>
                  </a:moveTo>
                  <a:cubicBezTo>
                    <a:pt x="6692" y="1"/>
                    <a:pt x="5298" y="1386"/>
                    <a:pt x="5275" y="3180"/>
                  </a:cubicBezTo>
                  <a:cubicBezTo>
                    <a:pt x="5251" y="4490"/>
                    <a:pt x="5215" y="13896"/>
                    <a:pt x="4834" y="14455"/>
                  </a:cubicBezTo>
                  <a:cubicBezTo>
                    <a:pt x="4227" y="15336"/>
                    <a:pt x="1155" y="21170"/>
                    <a:pt x="0" y="24004"/>
                  </a:cubicBezTo>
                  <a:cubicBezTo>
                    <a:pt x="131" y="24326"/>
                    <a:pt x="572" y="24623"/>
                    <a:pt x="798" y="24695"/>
                  </a:cubicBezTo>
                  <a:cubicBezTo>
                    <a:pt x="2715" y="22432"/>
                    <a:pt x="6680" y="17027"/>
                    <a:pt x="7227" y="16122"/>
                  </a:cubicBezTo>
                  <a:cubicBezTo>
                    <a:pt x="9335" y="12657"/>
                    <a:pt x="10787" y="4764"/>
                    <a:pt x="10811" y="3275"/>
                  </a:cubicBezTo>
                  <a:cubicBezTo>
                    <a:pt x="10835" y="1466"/>
                    <a:pt x="9525" y="25"/>
                    <a:pt x="8120" y="1"/>
                  </a:cubicBezTo>
                  <a:cubicBezTo>
                    <a:pt x="8109" y="1"/>
                    <a:pt x="8097" y="1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6"/>
            <p:cNvSpPr/>
            <p:nvPr/>
          </p:nvSpPr>
          <p:spPr>
            <a:xfrm>
              <a:off x="1453030" y="2481658"/>
              <a:ext cx="531300" cy="838695"/>
            </a:xfrm>
            <a:custGeom>
              <a:avLst/>
              <a:gdLst/>
              <a:ahLst/>
              <a:cxnLst/>
              <a:rect l="l" t="t" r="r" b="b"/>
              <a:pathLst>
                <a:path w="9240" h="14586" extrusionOk="0">
                  <a:moveTo>
                    <a:pt x="2406" y="1"/>
                  </a:moveTo>
                  <a:cubicBezTo>
                    <a:pt x="1775" y="1"/>
                    <a:pt x="1251" y="501"/>
                    <a:pt x="1239" y="1132"/>
                  </a:cubicBezTo>
                  <a:cubicBezTo>
                    <a:pt x="1191" y="2787"/>
                    <a:pt x="2275" y="7573"/>
                    <a:pt x="2275" y="7573"/>
                  </a:cubicBezTo>
                  <a:cubicBezTo>
                    <a:pt x="2275" y="7573"/>
                    <a:pt x="1" y="13884"/>
                    <a:pt x="489" y="14586"/>
                  </a:cubicBezTo>
                  <a:cubicBezTo>
                    <a:pt x="489" y="14586"/>
                    <a:pt x="7097" y="14038"/>
                    <a:pt x="8240" y="12729"/>
                  </a:cubicBezTo>
                  <a:cubicBezTo>
                    <a:pt x="9240" y="11598"/>
                    <a:pt x="6311" y="7430"/>
                    <a:pt x="6311" y="7430"/>
                  </a:cubicBezTo>
                  <a:cubicBezTo>
                    <a:pt x="6311" y="7430"/>
                    <a:pt x="6871" y="5823"/>
                    <a:pt x="7335" y="4180"/>
                  </a:cubicBezTo>
                  <a:cubicBezTo>
                    <a:pt x="7656" y="1656"/>
                    <a:pt x="6013" y="1346"/>
                    <a:pt x="6656" y="1"/>
                  </a:cubicBezTo>
                  <a:lnTo>
                    <a:pt x="6061" y="1"/>
                  </a:lnTo>
                  <a:cubicBezTo>
                    <a:pt x="5835" y="549"/>
                    <a:pt x="5323" y="965"/>
                    <a:pt x="4549" y="965"/>
                  </a:cubicBezTo>
                  <a:cubicBezTo>
                    <a:pt x="3763" y="965"/>
                    <a:pt x="3263" y="549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6"/>
            <p:cNvSpPr/>
            <p:nvPr/>
          </p:nvSpPr>
          <p:spPr>
            <a:xfrm>
              <a:off x="1644046" y="2366657"/>
              <a:ext cx="109595" cy="131503"/>
            </a:xfrm>
            <a:custGeom>
              <a:avLst/>
              <a:gdLst/>
              <a:ahLst/>
              <a:cxnLst/>
              <a:rect l="l" t="t" r="r" b="b"/>
              <a:pathLst>
                <a:path w="1906" h="2287" extrusionOk="0">
                  <a:moveTo>
                    <a:pt x="608" y="1"/>
                  </a:moveTo>
                  <a:lnTo>
                    <a:pt x="1" y="2084"/>
                  </a:lnTo>
                  <a:lnTo>
                    <a:pt x="1906" y="2287"/>
                  </a:lnTo>
                  <a:lnTo>
                    <a:pt x="1834" y="155"/>
                  </a:lnTo>
                  <a:lnTo>
                    <a:pt x="608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6"/>
            <p:cNvSpPr/>
            <p:nvPr/>
          </p:nvSpPr>
          <p:spPr>
            <a:xfrm>
              <a:off x="1668024" y="2367347"/>
              <a:ext cx="84238" cy="93150"/>
            </a:xfrm>
            <a:custGeom>
              <a:avLst/>
              <a:gdLst/>
              <a:ahLst/>
              <a:cxnLst/>
              <a:rect l="l" t="t" r="r" b="b"/>
              <a:pathLst>
                <a:path w="1465" h="1620" extrusionOk="0">
                  <a:moveTo>
                    <a:pt x="191" y="1"/>
                  </a:moveTo>
                  <a:lnTo>
                    <a:pt x="0" y="643"/>
                  </a:lnTo>
                  <a:cubicBezTo>
                    <a:pt x="274" y="953"/>
                    <a:pt x="631" y="1620"/>
                    <a:pt x="1084" y="1620"/>
                  </a:cubicBezTo>
                  <a:cubicBezTo>
                    <a:pt x="1215" y="1620"/>
                    <a:pt x="1346" y="1584"/>
                    <a:pt x="1465" y="1513"/>
                  </a:cubicBezTo>
                  <a:lnTo>
                    <a:pt x="1417" y="143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36"/>
            <p:cNvSpPr/>
            <p:nvPr/>
          </p:nvSpPr>
          <p:spPr>
            <a:xfrm>
              <a:off x="1630361" y="2203067"/>
              <a:ext cx="193775" cy="230747"/>
            </a:xfrm>
            <a:custGeom>
              <a:avLst/>
              <a:gdLst/>
              <a:ahLst/>
              <a:cxnLst/>
              <a:rect l="l" t="t" r="r" b="b"/>
              <a:pathLst>
                <a:path w="3370" h="4013" extrusionOk="0">
                  <a:moveTo>
                    <a:pt x="0" y="0"/>
                  </a:moveTo>
                  <a:lnTo>
                    <a:pt x="0" y="2036"/>
                  </a:lnTo>
                  <a:cubicBezTo>
                    <a:pt x="0" y="2405"/>
                    <a:pt x="262" y="2941"/>
                    <a:pt x="620" y="3262"/>
                  </a:cubicBezTo>
                  <a:cubicBezTo>
                    <a:pt x="1251" y="3798"/>
                    <a:pt x="1703" y="4012"/>
                    <a:pt x="2120" y="4012"/>
                  </a:cubicBezTo>
                  <a:cubicBezTo>
                    <a:pt x="2441" y="4012"/>
                    <a:pt x="2965" y="2953"/>
                    <a:pt x="3144" y="2155"/>
                  </a:cubicBezTo>
                  <a:cubicBezTo>
                    <a:pt x="3370" y="1083"/>
                    <a:pt x="3132" y="0"/>
                    <a:pt x="3132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36"/>
            <p:cNvSpPr/>
            <p:nvPr/>
          </p:nvSpPr>
          <p:spPr>
            <a:xfrm>
              <a:off x="1620759" y="2248205"/>
              <a:ext cx="34327" cy="15122"/>
            </a:xfrm>
            <a:custGeom>
              <a:avLst/>
              <a:gdLst/>
              <a:ahLst/>
              <a:cxnLst/>
              <a:rect l="l" t="t" r="r" b="b"/>
              <a:pathLst>
                <a:path w="597" h="263" extrusionOk="0">
                  <a:moveTo>
                    <a:pt x="1" y="1"/>
                  </a:moveTo>
                  <a:lnTo>
                    <a:pt x="1" y="263"/>
                  </a:lnTo>
                  <a:lnTo>
                    <a:pt x="596" y="263"/>
                  </a:lnTo>
                  <a:lnTo>
                    <a:pt x="5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36"/>
            <p:cNvSpPr/>
            <p:nvPr/>
          </p:nvSpPr>
          <p:spPr>
            <a:xfrm>
              <a:off x="1608454" y="2256428"/>
              <a:ext cx="52785" cy="82915"/>
            </a:xfrm>
            <a:custGeom>
              <a:avLst/>
              <a:gdLst/>
              <a:ahLst/>
              <a:cxnLst/>
              <a:rect l="l" t="t" r="r" b="b"/>
              <a:pathLst>
                <a:path w="918" h="1442" extrusionOk="0">
                  <a:moveTo>
                    <a:pt x="489" y="1"/>
                  </a:moveTo>
                  <a:cubicBezTo>
                    <a:pt x="250" y="1"/>
                    <a:pt x="0" y="132"/>
                    <a:pt x="0" y="525"/>
                  </a:cubicBezTo>
                  <a:cubicBezTo>
                    <a:pt x="0" y="917"/>
                    <a:pt x="250" y="1441"/>
                    <a:pt x="489" y="1441"/>
                  </a:cubicBezTo>
                  <a:cubicBezTo>
                    <a:pt x="727" y="1441"/>
                    <a:pt x="917" y="1120"/>
                    <a:pt x="917" y="727"/>
                  </a:cubicBezTo>
                  <a:cubicBezTo>
                    <a:pt x="917" y="322"/>
                    <a:pt x="727" y="1"/>
                    <a:pt x="489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6"/>
            <p:cNvSpPr/>
            <p:nvPr/>
          </p:nvSpPr>
          <p:spPr>
            <a:xfrm>
              <a:off x="1608454" y="2132801"/>
              <a:ext cx="260188" cy="153813"/>
            </a:xfrm>
            <a:custGeom>
              <a:avLst/>
              <a:gdLst/>
              <a:ahLst/>
              <a:cxnLst/>
              <a:rect l="l" t="t" r="r" b="b"/>
              <a:pathLst>
                <a:path w="4525" h="2675" extrusionOk="0">
                  <a:moveTo>
                    <a:pt x="3495" y="0"/>
                  </a:moveTo>
                  <a:cubicBezTo>
                    <a:pt x="3335" y="0"/>
                    <a:pt x="3171" y="39"/>
                    <a:pt x="3025" y="115"/>
                  </a:cubicBezTo>
                  <a:cubicBezTo>
                    <a:pt x="2775" y="258"/>
                    <a:pt x="2489" y="329"/>
                    <a:pt x="2203" y="329"/>
                  </a:cubicBezTo>
                  <a:lnTo>
                    <a:pt x="1143" y="329"/>
                  </a:lnTo>
                  <a:cubicBezTo>
                    <a:pt x="512" y="329"/>
                    <a:pt x="0" y="841"/>
                    <a:pt x="0" y="1472"/>
                  </a:cubicBezTo>
                  <a:lnTo>
                    <a:pt x="0" y="1722"/>
                  </a:lnTo>
                  <a:lnTo>
                    <a:pt x="512" y="2198"/>
                  </a:lnTo>
                  <a:lnTo>
                    <a:pt x="667" y="2675"/>
                  </a:lnTo>
                  <a:lnTo>
                    <a:pt x="703" y="2675"/>
                  </a:lnTo>
                  <a:cubicBezTo>
                    <a:pt x="905" y="2675"/>
                    <a:pt x="1072" y="2520"/>
                    <a:pt x="1084" y="2317"/>
                  </a:cubicBezTo>
                  <a:cubicBezTo>
                    <a:pt x="1108" y="1996"/>
                    <a:pt x="1334" y="1722"/>
                    <a:pt x="1667" y="1722"/>
                  </a:cubicBezTo>
                  <a:lnTo>
                    <a:pt x="2667" y="1722"/>
                  </a:lnTo>
                  <a:cubicBezTo>
                    <a:pt x="2732" y="1701"/>
                    <a:pt x="2803" y="1694"/>
                    <a:pt x="2878" y="1694"/>
                  </a:cubicBezTo>
                  <a:cubicBezTo>
                    <a:pt x="3059" y="1694"/>
                    <a:pt x="3264" y="1737"/>
                    <a:pt x="3461" y="1737"/>
                  </a:cubicBezTo>
                  <a:cubicBezTo>
                    <a:pt x="3601" y="1737"/>
                    <a:pt x="3738" y="1715"/>
                    <a:pt x="3858" y="1639"/>
                  </a:cubicBezTo>
                  <a:cubicBezTo>
                    <a:pt x="4525" y="1186"/>
                    <a:pt x="4441" y="710"/>
                    <a:pt x="4180" y="341"/>
                  </a:cubicBezTo>
                  <a:cubicBezTo>
                    <a:pt x="4023" y="110"/>
                    <a:pt x="3764" y="0"/>
                    <a:pt x="34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6"/>
            <p:cNvSpPr/>
            <p:nvPr/>
          </p:nvSpPr>
          <p:spPr>
            <a:xfrm>
              <a:off x="2384823" y="2450205"/>
              <a:ext cx="115747" cy="178078"/>
            </a:xfrm>
            <a:custGeom>
              <a:avLst/>
              <a:gdLst/>
              <a:ahLst/>
              <a:cxnLst/>
              <a:rect l="l" t="t" r="r" b="b"/>
              <a:pathLst>
                <a:path w="2013" h="3097" extrusionOk="0">
                  <a:moveTo>
                    <a:pt x="1570" y="0"/>
                  </a:moveTo>
                  <a:cubicBezTo>
                    <a:pt x="1567" y="0"/>
                    <a:pt x="1563" y="0"/>
                    <a:pt x="1560" y="0"/>
                  </a:cubicBezTo>
                  <a:cubicBezTo>
                    <a:pt x="1453" y="0"/>
                    <a:pt x="774" y="488"/>
                    <a:pt x="524" y="869"/>
                  </a:cubicBezTo>
                  <a:cubicBezTo>
                    <a:pt x="286" y="1262"/>
                    <a:pt x="24" y="1965"/>
                    <a:pt x="12" y="2477"/>
                  </a:cubicBezTo>
                  <a:cubicBezTo>
                    <a:pt x="0" y="3001"/>
                    <a:pt x="226" y="3072"/>
                    <a:pt x="584" y="3096"/>
                  </a:cubicBezTo>
                  <a:cubicBezTo>
                    <a:pt x="588" y="3096"/>
                    <a:pt x="592" y="3096"/>
                    <a:pt x="596" y="3096"/>
                  </a:cubicBezTo>
                  <a:cubicBezTo>
                    <a:pt x="950" y="3096"/>
                    <a:pt x="1346" y="2096"/>
                    <a:pt x="1346" y="2096"/>
                  </a:cubicBezTo>
                  <a:cubicBezTo>
                    <a:pt x="1346" y="2096"/>
                    <a:pt x="2012" y="1179"/>
                    <a:pt x="1762" y="1179"/>
                  </a:cubicBezTo>
                  <a:cubicBezTo>
                    <a:pt x="1760" y="1179"/>
                    <a:pt x="1758" y="1179"/>
                    <a:pt x="1756" y="1179"/>
                  </a:cubicBezTo>
                  <a:cubicBezTo>
                    <a:pt x="1529" y="1179"/>
                    <a:pt x="1158" y="1779"/>
                    <a:pt x="959" y="1779"/>
                  </a:cubicBezTo>
                  <a:cubicBezTo>
                    <a:pt x="948" y="1779"/>
                    <a:pt x="938" y="1778"/>
                    <a:pt x="929" y="1774"/>
                  </a:cubicBezTo>
                  <a:cubicBezTo>
                    <a:pt x="738" y="1703"/>
                    <a:pt x="965" y="1310"/>
                    <a:pt x="1203" y="976"/>
                  </a:cubicBezTo>
                  <a:cubicBezTo>
                    <a:pt x="1427" y="646"/>
                    <a:pt x="1932" y="0"/>
                    <a:pt x="157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6"/>
            <p:cNvSpPr/>
            <p:nvPr/>
          </p:nvSpPr>
          <p:spPr>
            <a:xfrm>
              <a:off x="1570791" y="2167417"/>
              <a:ext cx="238280" cy="143175"/>
            </a:xfrm>
            <a:custGeom>
              <a:avLst/>
              <a:gdLst/>
              <a:ahLst/>
              <a:cxnLst/>
              <a:rect l="l" t="t" r="r" b="b"/>
              <a:pathLst>
                <a:path w="4144" h="2490" extrusionOk="0">
                  <a:moveTo>
                    <a:pt x="4073" y="1"/>
                  </a:moveTo>
                  <a:cubicBezTo>
                    <a:pt x="3453" y="882"/>
                    <a:pt x="2108" y="834"/>
                    <a:pt x="1275" y="1072"/>
                  </a:cubicBezTo>
                  <a:cubicBezTo>
                    <a:pt x="453" y="1311"/>
                    <a:pt x="1" y="2489"/>
                    <a:pt x="1" y="2489"/>
                  </a:cubicBezTo>
                  <a:cubicBezTo>
                    <a:pt x="584" y="1858"/>
                    <a:pt x="941" y="2251"/>
                    <a:pt x="2429" y="1906"/>
                  </a:cubicBezTo>
                  <a:cubicBezTo>
                    <a:pt x="3918" y="1549"/>
                    <a:pt x="3823" y="1275"/>
                    <a:pt x="4013" y="858"/>
                  </a:cubicBezTo>
                  <a:cubicBezTo>
                    <a:pt x="4144" y="561"/>
                    <a:pt x="4073" y="1"/>
                    <a:pt x="40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6"/>
            <p:cNvSpPr/>
            <p:nvPr/>
          </p:nvSpPr>
          <p:spPr>
            <a:xfrm>
              <a:off x="1305829" y="2480738"/>
              <a:ext cx="352130" cy="953982"/>
            </a:xfrm>
            <a:custGeom>
              <a:avLst/>
              <a:gdLst/>
              <a:ahLst/>
              <a:cxnLst/>
              <a:rect l="l" t="t" r="r" b="b"/>
              <a:pathLst>
                <a:path w="6124" h="16591" extrusionOk="0">
                  <a:moveTo>
                    <a:pt x="4343" y="1"/>
                  </a:moveTo>
                  <a:cubicBezTo>
                    <a:pt x="3931" y="1"/>
                    <a:pt x="3518" y="198"/>
                    <a:pt x="3251" y="672"/>
                  </a:cubicBezTo>
                  <a:cubicBezTo>
                    <a:pt x="1644" y="3482"/>
                    <a:pt x="1" y="9256"/>
                    <a:pt x="108" y="16209"/>
                  </a:cubicBezTo>
                  <a:cubicBezTo>
                    <a:pt x="120" y="16424"/>
                    <a:pt x="287" y="16590"/>
                    <a:pt x="501" y="16590"/>
                  </a:cubicBezTo>
                  <a:cubicBezTo>
                    <a:pt x="668" y="16578"/>
                    <a:pt x="822" y="16471"/>
                    <a:pt x="858" y="16281"/>
                  </a:cubicBezTo>
                  <a:cubicBezTo>
                    <a:pt x="2846" y="6315"/>
                    <a:pt x="5537" y="1958"/>
                    <a:pt x="5537" y="1958"/>
                  </a:cubicBezTo>
                  <a:cubicBezTo>
                    <a:pt x="6124" y="923"/>
                    <a:pt x="5234" y="1"/>
                    <a:pt x="4343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6"/>
            <p:cNvSpPr/>
            <p:nvPr/>
          </p:nvSpPr>
          <p:spPr>
            <a:xfrm>
              <a:off x="1196291" y="3649614"/>
              <a:ext cx="291698" cy="369782"/>
            </a:xfrm>
            <a:custGeom>
              <a:avLst/>
              <a:gdLst/>
              <a:ahLst/>
              <a:cxnLst/>
              <a:rect l="l" t="t" r="r" b="b"/>
              <a:pathLst>
                <a:path w="5073" h="6431" extrusionOk="0">
                  <a:moveTo>
                    <a:pt x="1" y="1"/>
                  </a:moveTo>
                  <a:lnTo>
                    <a:pt x="1" y="6430"/>
                  </a:lnTo>
                  <a:lnTo>
                    <a:pt x="5073" y="6430"/>
                  </a:lnTo>
                  <a:lnTo>
                    <a:pt x="50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6"/>
            <p:cNvSpPr/>
            <p:nvPr/>
          </p:nvSpPr>
          <p:spPr>
            <a:xfrm>
              <a:off x="1170991" y="3649614"/>
              <a:ext cx="342355" cy="58247"/>
            </a:xfrm>
            <a:custGeom>
              <a:avLst/>
              <a:gdLst/>
              <a:ahLst/>
              <a:cxnLst/>
              <a:rect l="l" t="t" r="r" b="b"/>
              <a:pathLst>
                <a:path w="5954" h="1013" extrusionOk="0">
                  <a:moveTo>
                    <a:pt x="524" y="1"/>
                  </a:moveTo>
                  <a:cubicBezTo>
                    <a:pt x="238" y="1"/>
                    <a:pt x="0" y="227"/>
                    <a:pt x="0" y="513"/>
                  </a:cubicBezTo>
                  <a:lnTo>
                    <a:pt x="0" y="1013"/>
                  </a:lnTo>
                  <a:lnTo>
                    <a:pt x="5953" y="1013"/>
                  </a:lnTo>
                  <a:lnTo>
                    <a:pt x="5953" y="513"/>
                  </a:lnTo>
                  <a:cubicBezTo>
                    <a:pt x="5953" y="227"/>
                    <a:pt x="5727" y="1"/>
                    <a:pt x="54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6"/>
            <p:cNvSpPr/>
            <p:nvPr/>
          </p:nvSpPr>
          <p:spPr>
            <a:xfrm>
              <a:off x="1224409" y="3527770"/>
              <a:ext cx="243742" cy="121900"/>
            </a:xfrm>
            <a:custGeom>
              <a:avLst/>
              <a:gdLst/>
              <a:ahLst/>
              <a:cxnLst/>
              <a:rect l="l" t="t" r="r" b="b"/>
              <a:pathLst>
                <a:path w="4239" h="2120" fill="none" extrusionOk="0">
                  <a:moveTo>
                    <a:pt x="4239" y="2120"/>
                  </a:moveTo>
                  <a:cubicBezTo>
                    <a:pt x="4239" y="953"/>
                    <a:pt x="3286" y="1"/>
                    <a:pt x="2119" y="1"/>
                  </a:cubicBezTo>
                  <a:cubicBezTo>
                    <a:pt x="953" y="1"/>
                    <a:pt x="0" y="953"/>
                    <a:pt x="0" y="2120"/>
                  </a:cubicBezTo>
                </a:path>
              </a:pathLst>
            </a:custGeom>
            <a:solidFill>
              <a:schemeClr val="accent1"/>
            </a:solidFill>
            <a:ln w="8925" cap="flat" cmpd="sng">
              <a:solidFill>
                <a:srgbClr val="7DBD6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6"/>
            <p:cNvSpPr/>
            <p:nvPr/>
          </p:nvSpPr>
          <p:spPr>
            <a:xfrm>
              <a:off x="1291454" y="3422314"/>
              <a:ext cx="89930" cy="130410"/>
            </a:xfrm>
            <a:custGeom>
              <a:avLst/>
              <a:gdLst/>
              <a:ahLst/>
              <a:cxnLst/>
              <a:rect l="l" t="t" r="r" b="b"/>
              <a:pathLst>
                <a:path w="1564" h="2268" extrusionOk="0">
                  <a:moveTo>
                    <a:pt x="630" y="0"/>
                  </a:moveTo>
                  <a:cubicBezTo>
                    <a:pt x="440" y="0"/>
                    <a:pt x="291" y="103"/>
                    <a:pt x="179" y="430"/>
                  </a:cubicBezTo>
                  <a:cubicBezTo>
                    <a:pt x="37" y="846"/>
                    <a:pt x="1" y="1382"/>
                    <a:pt x="48" y="1835"/>
                  </a:cubicBezTo>
                  <a:cubicBezTo>
                    <a:pt x="310" y="1751"/>
                    <a:pt x="656" y="1680"/>
                    <a:pt x="656" y="1680"/>
                  </a:cubicBezTo>
                  <a:cubicBezTo>
                    <a:pt x="656" y="1525"/>
                    <a:pt x="691" y="1418"/>
                    <a:pt x="787" y="1418"/>
                  </a:cubicBezTo>
                  <a:cubicBezTo>
                    <a:pt x="989" y="1418"/>
                    <a:pt x="1120" y="2192"/>
                    <a:pt x="1358" y="2263"/>
                  </a:cubicBezTo>
                  <a:cubicBezTo>
                    <a:pt x="1367" y="2266"/>
                    <a:pt x="1374" y="2268"/>
                    <a:pt x="1381" y="2268"/>
                  </a:cubicBezTo>
                  <a:cubicBezTo>
                    <a:pt x="1564" y="2268"/>
                    <a:pt x="1299" y="1263"/>
                    <a:pt x="1299" y="1263"/>
                  </a:cubicBezTo>
                  <a:cubicBezTo>
                    <a:pt x="1299" y="1263"/>
                    <a:pt x="1275" y="156"/>
                    <a:pt x="941" y="61"/>
                  </a:cubicBezTo>
                  <a:cubicBezTo>
                    <a:pt x="827" y="25"/>
                    <a:pt x="724" y="0"/>
                    <a:pt x="630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36"/>
            <p:cNvSpPr/>
            <p:nvPr/>
          </p:nvSpPr>
          <p:spPr>
            <a:xfrm>
              <a:off x="1633754" y="3555830"/>
              <a:ext cx="151398" cy="151340"/>
            </a:xfrm>
            <a:custGeom>
              <a:avLst/>
              <a:gdLst/>
              <a:ahLst/>
              <a:cxnLst/>
              <a:rect l="l" t="t" r="r" b="b"/>
              <a:pathLst>
                <a:path w="2633" h="2632" extrusionOk="0">
                  <a:moveTo>
                    <a:pt x="1" y="1"/>
                  </a:moveTo>
                  <a:lnTo>
                    <a:pt x="1" y="2632"/>
                  </a:lnTo>
                  <a:lnTo>
                    <a:pt x="2632" y="26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36"/>
            <p:cNvSpPr/>
            <p:nvPr/>
          </p:nvSpPr>
          <p:spPr>
            <a:xfrm>
              <a:off x="1379085" y="3645532"/>
              <a:ext cx="317055" cy="315675"/>
            </a:xfrm>
            <a:custGeom>
              <a:avLst/>
              <a:gdLst/>
              <a:ahLst/>
              <a:cxnLst/>
              <a:rect l="l" t="t" r="r" b="b"/>
              <a:pathLst>
                <a:path w="5514" h="5490" extrusionOk="0">
                  <a:moveTo>
                    <a:pt x="4740" y="0"/>
                  </a:moveTo>
                  <a:lnTo>
                    <a:pt x="1" y="3846"/>
                  </a:lnTo>
                  <a:lnTo>
                    <a:pt x="1644" y="5489"/>
                  </a:lnTo>
                  <a:lnTo>
                    <a:pt x="5513" y="762"/>
                  </a:lnTo>
                  <a:lnTo>
                    <a:pt x="47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36"/>
            <p:cNvSpPr/>
            <p:nvPr/>
          </p:nvSpPr>
          <p:spPr>
            <a:xfrm>
              <a:off x="1648819" y="3563191"/>
              <a:ext cx="131503" cy="128972"/>
            </a:xfrm>
            <a:custGeom>
              <a:avLst/>
              <a:gdLst/>
              <a:ahLst/>
              <a:cxnLst/>
              <a:rect l="l" t="t" r="r" b="b"/>
              <a:pathLst>
                <a:path w="2287" h="2243" extrusionOk="0">
                  <a:moveTo>
                    <a:pt x="330" y="1"/>
                  </a:moveTo>
                  <a:cubicBezTo>
                    <a:pt x="209" y="1"/>
                    <a:pt x="90" y="45"/>
                    <a:pt x="1" y="135"/>
                  </a:cubicBezTo>
                  <a:lnTo>
                    <a:pt x="2108" y="2242"/>
                  </a:lnTo>
                  <a:cubicBezTo>
                    <a:pt x="2287" y="2063"/>
                    <a:pt x="2287" y="1766"/>
                    <a:pt x="2108" y="1587"/>
                  </a:cubicBezTo>
                  <a:lnTo>
                    <a:pt x="668" y="135"/>
                  </a:lnTo>
                  <a:cubicBezTo>
                    <a:pt x="572" y="45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36"/>
            <p:cNvSpPr/>
            <p:nvPr/>
          </p:nvSpPr>
          <p:spPr>
            <a:xfrm>
              <a:off x="2416966" y="2508741"/>
              <a:ext cx="88378" cy="92115"/>
            </a:xfrm>
            <a:custGeom>
              <a:avLst/>
              <a:gdLst/>
              <a:ahLst/>
              <a:cxnLst/>
              <a:rect l="l" t="t" r="r" b="b"/>
              <a:pathLst>
                <a:path w="1537" h="1602" extrusionOk="0">
                  <a:moveTo>
                    <a:pt x="1285" y="1"/>
                  </a:moveTo>
                  <a:cubicBezTo>
                    <a:pt x="1146" y="1"/>
                    <a:pt x="47" y="630"/>
                    <a:pt x="25" y="947"/>
                  </a:cubicBezTo>
                  <a:cubicBezTo>
                    <a:pt x="1" y="1268"/>
                    <a:pt x="537" y="1602"/>
                    <a:pt x="537" y="1602"/>
                  </a:cubicBezTo>
                  <a:cubicBezTo>
                    <a:pt x="537" y="1602"/>
                    <a:pt x="1537" y="447"/>
                    <a:pt x="1299" y="6"/>
                  </a:cubicBezTo>
                  <a:cubicBezTo>
                    <a:pt x="1297" y="3"/>
                    <a:pt x="1292" y="1"/>
                    <a:pt x="1285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36"/>
          <p:cNvGrpSpPr/>
          <p:nvPr/>
        </p:nvGrpSpPr>
        <p:grpSpPr>
          <a:xfrm>
            <a:off x="7079339" y="2036288"/>
            <a:ext cx="1701473" cy="2696785"/>
            <a:chOff x="2215715" y="2235152"/>
            <a:chExt cx="1576022" cy="2497948"/>
          </a:xfrm>
        </p:grpSpPr>
        <p:sp>
          <p:nvSpPr>
            <p:cNvPr id="2515" name="Google Shape;2515;p36"/>
            <p:cNvSpPr/>
            <p:nvPr/>
          </p:nvSpPr>
          <p:spPr>
            <a:xfrm>
              <a:off x="2490912" y="4649150"/>
              <a:ext cx="582647" cy="67850"/>
            </a:xfrm>
            <a:custGeom>
              <a:avLst/>
              <a:gdLst/>
              <a:ahLst/>
              <a:cxnLst/>
              <a:rect l="l" t="t" r="r" b="b"/>
              <a:pathLst>
                <a:path w="10133" h="1180" extrusionOk="0">
                  <a:moveTo>
                    <a:pt x="1" y="1"/>
                  </a:moveTo>
                  <a:lnTo>
                    <a:pt x="1" y="1180"/>
                  </a:lnTo>
                  <a:lnTo>
                    <a:pt x="10133" y="1180"/>
                  </a:lnTo>
                  <a:cubicBezTo>
                    <a:pt x="10133" y="525"/>
                    <a:pt x="9609" y="1"/>
                    <a:pt x="8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6"/>
            <p:cNvSpPr/>
            <p:nvPr/>
          </p:nvSpPr>
          <p:spPr>
            <a:xfrm>
              <a:off x="3028367" y="2590450"/>
              <a:ext cx="212922" cy="966747"/>
            </a:xfrm>
            <a:custGeom>
              <a:avLst/>
              <a:gdLst/>
              <a:ahLst/>
              <a:cxnLst/>
              <a:rect l="l" t="t" r="r" b="b"/>
              <a:pathLst>
                <a:path w="3703" h="16813" extrusionOk="0">
                  <a:moveTo>
                    <a:pt x="1579" y="0"/>
                  </a:moveTo>
                  <a:cubicBezTo>
                    <a:pt x="1398" y="0"/>
                    <a:pt x="1214" y="35"/>
                    <a:pt x="1036" y="109"/>
                  </a:cubicBezTo>
                  <a:cubicBezTo>
                    <a:pt x="333" y="407"/>
                    <a:pt x="0" y="1216"/>
                    <a:pt x="298" y="1931"/>
                  </a:cubicBezTo>
                  <a:cubicBezTo>
                    <a:pt x="393" y="2157"/>
                    <a:pt x="500" y="2455"/>
                    <a:pt x="583" y="2728"/>
                  </a:cubicBezTo>
                  <a:cubicBezTo>
                    <a:pt x="679" y="3002"/>
                    <a:pt x="774" y="3288"/>
                    <a:pt x="857" y="3586"/>
                  </a:cubicBezTo>
                  <a:cubicBezTo>
                    <a:pt x="941" y="3871"/>
                    <a:pt x="1012" y="4157"/>
                    <a:pt x="1083" y="4455"/>
                  </a:cubicBezTo>
                  <a:lnTo>
                    <a:pt x="1286" y="5336"/>
                  </a:lnTo>
                  <a:cubicBezTo>
                    <a:pt x="1536" y="6515"/>
                    <a:pt x="1691" y="7729"/>
                    <a:pt x="1762" y="8944"/>
                  </a:cubicBezTo>
                  <a:cubicBezTo>
                    <a:pt x="1810" y="9551"/>
                    <a:pt x="1798" y="10158"/>
                    <a:pt x="1798" y="10765"/>
                  </a:cubicBezTo>
                  <a:cubicBezTo>
                    <a:pt x="1786" y="11075"/>
                    <a:pt x="1762" y="11372"/>
                    <a:pt x="1750" y="11682"/>
                  </a:cubicBezTo>
                  <a:lnTo>
                    <a:pt x="1715" y="12134"/>
                  </a:lnTo>
                  <a:lnTo>
                    <a:pt x="1655" y="12587"/>
                  </a:lnTo>
                  <a:lnTo>
                    <a:pt x="1536" y="13504"/>
                  </a:lnTo>
                  <a:lnTo>
                    <a:pt x="1357" y="14408"/>
                  </a:lnTo>
                  <a:cubicBezTo>
                    <a:pt x="1322" y="14551"/>
                    <a:pt x="1298" y="14706"/>
                    <a:pt x="1262" y="14861"/>
                  </a:cubicBezTo>
                  <a:lnTo>
                    <a:pt x="1143" y="15301"/>
                  </a:lnTo>
                  <a:lnTo>
                    <a:pt x="893" y="16183"/>
                  </a:lnTo>
                  <a:lnTo>
                    <a:pt x="881" y="16230"/>
                  </a:lnTo>
                  <a:cubicBezTo>
                    <a:pt x="810" y="16444"/>
                    <a:pt x="929" y="16683"/>
                    <a:pt x="1143" y="16778"/>
                  </a:cubicBezTo>
                  <a:cubicBezTo>
                    <a:pt x="1202" y="16801"/>
                    <a:pt x="1262" y="16812"/>
                    <a:pt x="1322" y="16812"/>
                  </a:cubicBezTo>
                  <a:cubicBezTo>
                    <a:pt x="1505" y="16812"/>
                    <a:pt x="1678" y="16707"/>
                    <a:pt x="1750" y="16528"/>
                  </a:cubicBezTo>
                  <a:lnTo>
                    <a:pt x="2131" y="15635"/>
                  </a:lnTo>
                  <a:lnTo>
                    <a:pt x="2322" y="15182"/>
                  </a:lnTo>
                  <a:cubicBezTo>
                    <a:pt x="2381" y="15028"/>
                    <a:pt x="2429" y="14873"/>
                    <a:pt x="2477" y="14718"/>
                  </a:cubicBezTo>
                  <a:lnTo>
                    <a:pt x="2786" y="13789"/>
                  </a:lnTo>
                  <a:lnTo>
                    <a:pt x="3024" y="12837"/>
                  </a:lnTo>
                  <a:lnTo>
                    <a:pt x="3155" y="12361"/>
                  </a:lnTo>
                  <a:lnTo>
                    <a:pt x="3239" y="11884"/>
                  </a:lnTo>
                  <a:cubicBezTo>
                    <a:pt x="3298" y="11563"/>
                    <a:pt x="3369" y="11241"/>
                    <a:pt x="3417" y="10908"/>
                  </a:cubicBezTo>
                  <a:cubicBezTo>
                    <a:pt x="3500" y="10265"/>
                    <a:pt x="3584" y="9610"/>
                    <a:pt x="3620" y="8955"/>
                  </a:cubicBezTo>
                  <a:cubicBezTo>
                    <a:pt x="3703" y="7646"/>
                    <a:pt x="3703" y="6324"/>
                    <a:pt x="3584" y="5003"/>
                  </a:cubicBezTo>
                  <a:lnTo>
                    <a:pt x="3489" y="4014"/>
                  </a:lnTo>
                  <a:cubicBezTo>
                    <a:pt x="3441" y="3693"/>
                    <a:pt x="3405" y="3360"/>
                    <a:pt x="3346" y="3026"/>
                  </a:cubicBezTo>
                  <a:cubicBezTo>
                    <a:pt x="3298" y="2705"/>
                    <a:pt x="3239" y="2371"/>
                    <a:pt x="3167" y="2038"/>
                  </a:cubicBezTo>
                  <a:cubicBezTo>
                    <a:pt x="3096" y="1705"/>
                    <a:pt x="3036" y="1395"/>
                    <a:pt x="2929" y="1014"/>
                  </a:cubicBezTo>
                  <a:cubicBezTo>
                    <a:pt x="2905" y="966"/>
                    <a:pt x="2893" y="907"/>
                    <a:pt x="2869" y="847"/>
                  </a:cubicBezTo>
                  <a:cubicBezTo>
                    <a:pt x="2646" y="320"/>
                    <a:pt x="2126" y="0"/>
                    <a:pt x="1579" y="0"/>
                  </a:cubicBez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6"/>
            <p:cNvSpPr/>
            <p:nvPr/>
          </p:nvSpPr>
          <p:spPr>
            <a:xfrm>
              <a:off x="3028367" y="2590105"/>
              <a:ext cx="209530" cy="337985"/>
            </a:xfrm>
            <a:custGeom>
              <a:avLst/>
              <a:gdLst/>
              <a:ahLst/>
              <a:cxnLst/>
              <a:rect l="l" t="t" r="r" b="b"/>
              <a:pathLst>
                <a:path w="3644" h="5878" extrusionOk="0">
                  <a:moveTo>
                    <a:pt x="1566" y="1"/>
                  </a:moveTo>
                  <a:cubicBezTo>
                    <a:pt x="1389" y="1"/>
                    <a:pt x="1209" y="34"/>
                    <a:pt x="1036" y="103"/>
                  </a:cubicBezTo>
                  <a:cubicBezTo>
                    <a:pt x="333" y="401"/>
                    <a:pt x="0" y="1222"/>
                    <a:pt x="298" y="1937"/>
                  </a:cubicBezTo>
                  <a:cubicBezTo>
                    <a:pt x="393" y="2163"/>
                    <a:pt x="500" y="2461"/>
                    <a:pt x="583" y="2734"/>
                  </a:cubicBezTo>
                  <a:cubicBezTo>
                    <a:pt x="679" y="3008"/>
                    <a:pt x="774" y="3294"/>
                    <a:pt x="857" y="3592"/>
                  </a:cubicBezTo>
                  <a:cubicBezTo>
                    <a:pt x="941" y="3877"/>
                    <a:pt x="1012" y="4163"/>
                    <a:pt x="1083" y="4461"/>
                  </a:cubicBezTo>
                  <a:lnTo>
                    <a:pt x="1286" y="5342"/>
                  </a:lnTo>
                  <a:cubicBezTo>
                    <a:pt x="1334" y="5521"/>
                    <a:pt x="1357" y="5699"/>
                    <a:pt x="1393" y="5878"/>
                  </a:cubicBezTo>
                  <a:lnTo>
                    <a:pt x="3643" y="5878"/>
                  </a:lnTo>
                  <a:cubicBezTo>
                    <a:pt x="3631" y="5580"/>
                    <a:pt x="3608" y="5294"/>
                    <a:pt x="3584" y="5009"/>
                  </a:cubicBezTo>
                  <a:lnTo>
                    <a:pt x="3489" y="4020"/>
                  </a:lnTo>
                  <a:cubicBezTo>
                    <a:pt x="3441" y="3699"/>
                    <a:pt x="3405" y="3366"/>
                    <a:pt x="3346" y="3032"/>
                  </a:cubicBezTo>
                  <a:cubicBezTo>
                    <a:pt x="3298" y="2711"/>
                    <a:pt x="3239" y="2377"/>
                    <a:pt x="3167" y="2044"/>
                  </a:cubicBezTo>
                  <a:cubicBezTo>
                    <a:pt x="3096" y="1711"/>
                    <a:pt x="3036" y="1401"/>
                    <a:pt x="2929" y="1020"/>
                  </a:cubicBezTo>
                  <a:cubicBezTo>
                    <a:pt x="2905" y="972"/>
                    <a:pt x="2893" y="913"/>
                    <a:pt x="2869" y="853"/>
                  </a:cubicBezTo>
                  <a:cubicBezTo>
                    <a:pt x="2644" y="321"/>
                    <a:pt x="2118" y="1"/>
                    <a:pt x="1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6"/>
            <p:cNvSpPr/>
            <p:nvPr/>
          </p:nvSpPr>
          <p:spPr>
            <a:xfrm>
              <a:off x="3303564" y="4384934"/>
              <a:ext cx="266340" cy="348163"/>
            </a:xfrm>
            <a:custGeom>
              <a:avLst/>
              <a:gdLst/>
              <a:ahLst/>
              <a:cxnLst/>
              <a:rect l="l" t="t" r="r" b="b"/>
              <a:pathLst>
                <a:path w="4632" h="6055" extrusionOk="0">
                  <a:moveTo>
                    <a:pt x="3060" y="0"/>
                  </a:moveTo>
                  <a:lnTo>
                    <a:pt x="3060" y="0"/>
                  </a:lnTo>
                  <a:cubicBezTo>
                    <a:pt x="3060" y="1"/>
                    <a:pt x="3846" y="4334"/>
                    <a:pt x="2703" y="4775"/>
                  </a:cubicBezTo>
                  <a:cubicBezTo>
                    <a:pt x="1560" y="5215"/>
                    <a:pt x="0" y="5429"/>
                    <a:pt x="346" y="5989"/>
                  </a:cubicBezTo>
                  <a:cubicBezTo>
                    <a:pt x="375" y="6038"/>
                    <a:pt x="865" y="6055"/>
                    <a:pt x="1505" y="6055"/>
                  </a:cubicBezTo>
                  <a:cubicBezTo>
                    <a:pt x="2409" y="6055"/>
                    <a:pt x="3612" y="6022"/>
                    <a:pt x="4239" y="6001"/>
                  </a:cubicBezTo>
                  <a:cubicBezTo>
                    <a:pt x="4465" y="6001"/>
                    <a:pt x="4632" y="5798"/>
                    <a:pt x="4596" y="5572"/>
                  </a:cubicBezTo>
                  <a:lnTo>
                    <a:pt x="4370" y="4298"/>
                  </a:lnTo>
                  <a:lnTo>
                    <a:pt x="4370" y="1679"/>
                  </a:lnTo>
                  <a:lnTo>
                    <a:pt x="3060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6"/>
            <p:cNvSpPr/>
            <p:nvPr/>
          </p:nvSpPr>
          <p:spPr>
            <a:xfrm>
              <a:off x="3303564" y="4658753"/>
              <a:ext cx="266340" cy="74347"/>
            </a:xfrm>
            <a:custGeom>
              <a:avLst/>
              <a:gdLst/>
              <a:ahLst/>
              <a:cxnLst/>
              <a:rect l="l" t="t" r="r" b="b"/>
              <a:pathLst>
                <a:path w="4632" h="1293" extrusionOk="0">
                  <a:moveTo>
                    <a:pt x="2727" y="1"/>
                  </a:moveTo>
                  <a:cubicBezTo>
                    <a:pt x="2715" y="13"/>
                    <a:pt x="2715" y="13"/>
                    <a:pt x="2703" y="13"/>
                  </a:cubicBezTo>
                  <a:cubicBezTo>
                    <a:pt x="1560" y="453"/>
                    <a:pt x="0" y="667"/>
                    <a:pt x="346" y="1227"/>
                  </a:cubicBezTo>
                  <a:cubicBezTo>
                    <a:pt x="375" y="1276"/>
                    <a:pt x="865" y="1293"/>
                    <a:pt x="1505" y="1293"/>
                  </a:cubicBezTo>
                  <a:cubicBezTo>
                    <a:pt x="2409" y="1293"/>
                    <a:pt x="3612" y="1260"/>
                    <a:pt x="4239" y="1239"/>
                  </a:cubicBezTo>
                  <a:cubicBezTo>
                    <a:pt x="4465" y="1239"/>
                    <a:pt x="4632" y="1036"/>
                    <a:pt x="4596" y="810"/>
                  </a:cubicBezTo>
                  <a:lnTo>
                    <a:pt x="4453" y="48"/>
                  </a:lnTo>
                  <a:cubicBezTo>
                    <a:pt x="4215" y="120"/>
                    <a:pt x="3941" y="167"/>
                    <a:pt x="3656" y="167"/>
                  </a:cubicBezTo>
                  <a:cubicBezTo>
                    <a:pt x="3298" y="167"/>
                    <a:pt x="3001" y="108"/>
                    <a:pt x="2727" y="1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6"/>
            <p:cNvSpPr/>
            <p:nvPr/>
          </p:nvSpPr>
          <p:spPr>
            <a:xfrm>
              <a:off x="3331624" y="3078631"/>
              <a:ext cx="299920" cy="956512"/>
            </a:xfrm>
            <a:custGeom>
              <a:avLst/>
              <a:gdLst/>
              <a:ahLst/>
              <a:cxnLst/>
              <a:rect l="l" t="t" r="r" b="b"/>
              <a:pathLst>
                <a:path w="5216" h="16635" extrusionOk="0">
                  <a:moveTo>
                    <a:pt x="2645" y="1"/>
                  </a:moveTo>
                  <a:cubicBezTo>
                    <a:pt x="1243" y="1"/>
                    <a:pt x="83" y="1433"/>
                    <a:pt x="36" y="3240"/>
                  </a:cubicBezTo>
                  <a:cubicBezTo>
                    <a:pt x="0" y="5061"/>
                    <a:pt x="715" y="16610"/>
                    <a:pt x="2132" y="16634"/>
                  </a:cubicBezTo>
                  <a:cubicBezTo>
                    <a:pt x="2134" y="16634"/>
                    <a:pt x="2136" y="16634"/>
                    <a:pt x="2138" y="16634"/>
                  </a:cubicBezTo>
                  <a:cubicBezTo>
                    <a:pt x="3553" y="16634"/>
                    <a:pt x="5132" y="5177"/>
                    <a:pt x="5168" y="3359"/>
                  </a:cubicBezTo>
                  <a:cubicBezTo>
                    <a:pt x="5215" y="1537"/>
                    <a:pt x="4096" y="37"/>
                    <a:pt x="2679" y="1"/>
                  </a:cubicBezTo>
                  <a:cubicBezTo>
                    <a:pt x="2668" y="1"/>
                    <a:pt x="2656" y="1"/>
                    <a:pt x="2645" y="1"/>
                  </a:cubicBezTo>
                  <a:close/>
                </a:path>
              </a:pathLst>
            </a:custGeom>
            <a:solidFill>
              <a:srgbClr val="009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6"/>
            <p:cNvSpPr/>
            <p:nvPr/>
          </p:nvSpPr>
          <p:spPr>
            <a:xfrm>
              <a:off x="3332314" y="3078631"/>
              <a:ext cx="299230" cy="1432958"/>
            </a:xfrm>
            <a:custGeom>
              <a:avLst/>
              <a:gdLst/>
              <a:ahLst/>
              <a:cxnLst/>
              <a:rect l="l" t="t" r="r" b="b"/>
              <a:pathLst>
                <a:path w="5204" h="24921" extrusionOk="0">
                  <a:moveTo>
                    <a:pt x="2633" y="1"/>
                  </a:moveTo>
                  <a:cubicBezTo>
                    <a:pt x="1231" y="1"/>
                    <a:pt x="71" y="1433"/>
                    <a:pt x="24" y="3240"/>
                  </a:cubicBezTo>
                  <a:cubicBezTo>
                    <a:pt x="0" y="4585"/>
                    <a:pt x="381" y="11205"/>
                    <a:pt x="1155" y="14610"/>
                  </a:cubicBezTo>
                  <a:cubicBezTo>
                    <a:pt x="1155" y="14622"/>
                    <a:pt x="1155" y="14634"/>
                    <a:pt x="1155" y="14646"/>
                  </a:cubicBezTo>
                  <a:cubicBezTo>
                    <a:pt x="1298" y="15622"/>
                    <a:pt x="2036" y="21754"/>
                    <a:pt x="2727" y="24921"/>
                  </a:cubicBezTo>
                  <a:lnTo>
                    <a:pt x="4013" y="24921"/>
                  </a:lnTo>
                  <a:cubicBezTo>
                    <a:pt x="4239" y="21659"/>
                    <a:pt x="4215" y="15241"/>
                    <a:pt x="4072" y="14241"/>
                  </a:cubicBezTo>
                  <a:cubicBezTo>
                    <a:pt x="4013" y="13765"/>
                    <a:pt x="5132" y="4502"/>
                    <a:pt x="5156" y="3359"/>
                  </a:cubicBezTo>
                  <a:cubicBezTo>
                    <a:pt x="5203" y="1537"/>
                    <a:pt x="4084" y="37"/>
                    <a:pt x="2667" y="1"/>
                  </a:cubicBezTo>
                  <a:cubicBezTo>
                    <a:pt x="2656" y="1"/>
                    <a:pt x="2644" y="1"/>
                    <a:pt x="2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6"/>
            <p:cNvSpPr/>
            <p:nvPr/>
          </p:nvSpPr>
          <p:spPr>
            <a:xfrm>
              <a:off x="2476537" y="4387637"/>
              <a:ext cx="358110" cy="325278"/>
            </a:xfrm>
            <a:custGeom>
              <a:avLst/>
              <a:gdLst/>
              <a:ahLst/>
              <a:cxnLst/>
              <a:rect l="l" t="t" r="r" b="b"/>
              <a:pathLst>
                <a:path w="6228" h="5657" extrusionOk="0">
                  <a:moveTo>
                    <a:pt x="1394" y="1"/>
                  </a:moveTo>
                  <a:cubicBezTo>
                    <a:pt x="1167" y="275"/>
                    <a:pt x="977" y="596"/>
                    <a:pt x="822" y="941"/>
                  </a:cubicBezTo>
                  <a:cubicBezTo>
                    <a:pt x="1" y="2763"/>
                    <a:pt x="1751" y="5656"/>
                    <a:pt x="1751" y="5656"/>
                  </a:cubicBezTo>
                  <a:cubicBezTo>
                    <a:pt x="1751" y="5656"/>
                    <a:pt x="5073" y="5037"/>
                    <a:pt x="5894" y="3215"/>
                  </a:cubicBezTo>
                  <a:cubicBezTo>
                    <a:pt x="6049" y="2870"/>
                    <a:pt x="6156" y="2513"/>
                    <a:pt x="6228" y="2168"/>
                  </a:cubicBezTo>
                  <a:lnTo>
                    <a:pt x="1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6"/>
            <p:cNvSpPr/>
            <p:nvPr/>
          </p:nvSpPr>
          <p:spPr>
            <a:xfrm>
              <a:off x="2607982" y="4348651"/>
              <a:ext cx="163013" cy="233507"/>
            </a:xfrm>
            <a:custGeom>
              <a:avLst/>
              <a:gdLst/>
              <a:ahLst/>
              <a:cxnLst/>
              <a:rect l="l" t="t" r="r" b="b"/>
              <a:pathLst>
                <a:path w="2835" h="4061" extrusionOk="0">
                  <a:moveTo>
                    <a:pt x="1536" y="0"/>
                  </a:moveTo>
                  <a:lnTo>
                    <a:pt x="155" y="3060"/>
                  </a:lnTo>
                  <a:cubicBezTo>
                    <a:pt x="1" y="3417"/>
                    <a:pt x="155" y="3834"/>
                    <a:pt x="513" y="4001"/>
                  </a:cubicBezTo>
                  <a:cubicBezTo>
                    <a:pt x="606" y="4041"/>
                    <a:pt x="704" y="4060"/>
                    <a:pt x="800" y="4060"/>
                  </a:cubicBezTo>
                  <a:cubicBezTo>
                    <a:pt x="1071" y="4060"/>
                    <a:pt x="1330" y="3907"/>
                    <a:pt x="1453" y="3643"/>
                  </a:cubicBezTo>
                  <a:lnTo>
                    <a:pt x="2834" y="572"/>
                  </a:lnTo>
                  <a:lnTo>
                    <a:pt x="15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6"/>
            <p:cNvSpPr/>
            <p:nvPr/>
          </p:nvSpPr>
          <p:spPr>
            <a:xfrm>
              <a:off x="2702455" y="3202603"/>
              <a:ext cx="579255" cy="1176163"/>
            </a:xfrm>
            <a:custGeom>
              <a:avLst/>
              <a:gdLst/>
              <a:ahLst/>
              <a:cxnLst/>
              <a:rect l="l" t="t" r="r" b="b"/>
              <a:pathLst>
                <a:path w="10074" h="20455" extrusionOk="0">
                  <a:moveTo>
                    <a:pt x="8990" y="0"/>
                  </a:moveTo>
                  <a:lnTo>
                    <a:pt x="1" y="19979"/>
                  </a:lnTo>
                  <a:lnTo>
                    <a:pt x="1084" y="20455"/>
                  </a:lnTo>
                  <a:lnTo>
                    <a:pt x="10073" y="488"/>
                  </a:lnTo>
                  <a:lnTo>
                    <a:pt x="899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6"/>
            <p:cNvSpPr/>
            <p:nvPr/>
          </p:nvSpPr>
          <p:spPr>
            <a:xfrm>
              <a:off x="2640873" y="4234282"/>
              <a:ext cx="311535" cy="275655"/>
            </a:xfrm>
            <a:custGeom>
              <a:avLst/>
              <a:gdLst/>
              <a:ahLst/>
              <a:cxnLst/>
              <a:rect l="l" t="t" r="r" b="b"/>
              <a:pathLst>
                <a:path w="5418" h="4794" extrusionOk="0">
                  <a:moveTo>
                    <a:pt x="4596" y="1"/>
                  </a:moveTo>
                  <a:cubicBezTo>
                    <a:pt x="4596" y="1"/>
                    <a:pt x="3846" y="3073"/>
                    <a:pt x="2703" y="3513"/>
                  </a:cubicBezTo>
                  <a:cubicBezTo>
                    <a:pt x="1560" y="3954"/>
                    <a:pt x="0" y="4168"/>
                    <a:pt x="345" y="4728"/>
                  </a:cubicBezTo>
                  <a:cubicBezTo>
                    <a:pt x="375" y="4777"/>
                    <a:pt x="865" y="4794"/>
                    <a:pt x="1505" y="4794"/>
                  </a:cubicBezTo>
                  <a:cubicBezTo>
                    <a:pt x="2408" y="4794"/>
                    <a:pt x="3611" y="4760"/>
                    <a:pt x="4239" y="4739"/>
                  </a:cubicBezTo>
                  <a:cubicBezTo>
                    <a:pt x="4465" y="4739"/>
                    <a:pt x="4632" y="4537"/>
                    <a:pt x="4584" y="4311"/>
                  </a:cubicBezTo>
                  <a:lnTo>
                    <a:pt x="4358" y="3037"/>
                  </a:lnTo>
                  <a:lnTo>
                    <a:pt x="5417" y="1049"/>
                  </a:lnTo>
                  <a:lnTo>
                    <a:pt x="4596" y="1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>
              <a:off x="2640873" y="4436282"/>
              <a:ext cx="266340" cy="73657"/>
            </a:xfrm>
            <a:custGeom>
              <a:avLst/>
              <a:gdLst/>
              <a:ahLst/>
              <a:cxnLst/>
              <a:rect l="l" t="t" r="r" b="b"/>
              <a:pathLst>
                <a:path w="4632" h="1281" extrusionOk="0">
                  <a:moveTo>
                    <a:pt x="2703" y="0"/>
                  </a:moveTo>
                  <a:cubicBezTo>
                    <a:pt x="1560" y="441"/>
                    <a:pt x="0" y="655"/>
                    <a:pt x="345" y="1215"/>
                  </a:cubicBezTo>
                  <a:cubicBezTo>
                    <a:pt x="375" y="1264"/>
                    <a:pt x="865" y="1281"/>
                    <a:pt x="1505" y="1281"/>
                  </a:cubicBezTo>
                  <a:cubicBezTo>
                    <a:pt x="2408" y="1281"/>
                    <a:pt x="3611" y="1247"/>
                    <a:pt x="4239" y="1226"/>
                  </a:cubicBezTo>
                  <a:cubicBezTo>
                    <a:pt x="4465" y="1226"/>
                    <a:pt x="4632" y="1024"/>
                    <a:pt x="4584" y="798"/>
                  </a:cubicBezTo>
                  <a:lnTo>
                    <a:pt x="4453" y="36"/>
                  </a:lnTo>
                  <a:cubicBezTo>
                    <a:pt x="4215" y="107"/>
                    <a:pt x="3941" y="155"/>
                    <a:pt x="3643" y="155"/>
                  </a:cubicBezTo>
                  <a:cubicBezTo>
                    <a:pt x="3298" y="155"/>
                    <a:pt x="2989" y="95"/>
                    <a:pt x="2727" y="0"/>
                  </a:cubicBezTo>
                  <a:close/>
                </a:path>
              </a:pathLst>
            </a:custGeom>
            <a:solidFill>
              <a:srgbClr val="000000"/>
            </a:solidFill>
            <a:ln w="1775" cap="flat" cmpd="sng">
              <a:solidFill>
                <a:srgbClr val="083603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>
              <a:off x="2861271" y="3119687"/>
              <a:ext cx="930465" cy="1220782"/>
            </a:xfrm>
            <a:custGeom>
              <a:avLst/>
              <a:gdLst/>
              <a:ahLst/>
              <a:cxnLst/>
              <a:rect l="l" t="t" r="r" b="b"/>
              <a:pathLst>
                <a:path w="16182" h="21231" extrusionOk="0">
                  <a:moveTo>
                    <a:pt x="13780" y="0"/>
                  </a:moveTo>
                  <a:cubicBezTo>
                    <a:pt x="12806" y="0"/>
                    <a:pt x="11743" y="578"/>
                    <a:pt x="11026" y="1597"/>
                  </a:cubicBezTo>
                  <a:cubicBezTo>
                    <a:pt x="10121" y="2871"/>
                    <a:pt x="4418" y="9753"/>
                    <a:pt x="3537" y="12289"/>
                  </a:cubicBezTo>
                  <a:cubicBezTo>
                    <a:pt x="3180" y="13015"/>
                    <a:pt x="584" y="18885"/>
                    <a:pt x="1" y="21123"/>
                  </a:cubicBezTo>
                  <a:lnTo>
                    <a:pt x="1322" y="21230"/>
                  </a:lnTo>
                  <a:cubicBezTo>
                    <a:pt x="2763" y="19301"/>
                    <a:pt x="5240" y="14432"/>
                    <a:pt x="5573" y="13753"/>
                  </a:cubicBezTo>
                  <a:cubicBezTo>
                    <a:pt x="5609" y="13694"/>
                    <a:pt x="5644" y="13622"/>
                    <a:pt x="5668" y="13551"/>
                  </a:cubicBezTo>
                  <a:cubicBezTo>
                    <a:pt x="6002" y="12717"/>
                    <a:pt x="6514" y="11967"/>
                    <a:pt x="7240" y="11420"/>
                  </a:cubicBezTo>
                  <a:cubicBezTo>
                    <a:pt x="10312" y="9062"/>
                    <a:pt x="14312" y="5300"/>
                    <a:pt x="14979" y="4347"/>
                  </a:cubicBezTo>
                  <a:cubicBezTo>
                    <a:pt x="16039" y="2859"/>
                    <a:pt x="16181" y="1192"/>
                    <a:pt x="15027" y="382"/>
                  </a:cubicBezTo>
                  <a:cubicBezTo>
                    <a:pt x="14658" y="123"/>
                    <a:pt x="14228" y="0"/>
                    <a:pt x="137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>
              <a:off x="3036533" y="2484073"/>
              <a:ext cx="740140" cy="825527"/>
            </a:xfrm>
            <a:custGeom>
              <a:avLst/>
              <a:gdLst/>
              <a:ahLst/>
              <a:cxnLst/>
              <a:rect l="l" t="t" r="r" b="b"/>
              <a:pathLst>
                <a:path w="12872" h="14357" extrusionOk="0">
                  <a:moveTo>
                    <a:pt x="5276" y="1"/>
                  </a:moveTo>
                  <a:cubicBezTo>
                    <a:pt x="5100" y="1"/>
                    <a:pt x="4921" y="37"/>
                    <a:pt x="4751" y="114"/>
                  </a:cubicBezTo>
                  <a:lnTo>
                    <a:pt x="882" y="1852"/>
                  </a:lnTo>
                  <a:cubicBezTo>
                    <a:pt x="287" y="2114"/>
                    <a:pt x="1" y="2793"/>
                    <a:pt x="215" y="3400"/>
                  </a:cubicBezTo>
                  <a:cubicBezTo>
                    <a:pt x="668" y="4674"/>
                    <a:pt x="4180" y="12353"/>
                    <a:pt x="4751" y="14211"/>
                  </a:cubicBezTo>
                  <a:cubicBezTo>
                    <a:pt x="4975" y="14312"/>
                    <a:pt x="5292" y="14356"/>
                    <a:pt x="5670" y="14356"/>
                  </a:cubicBezTo>
                  <a:cubicBezTo>
                    <a:pt x="7993" y="14356"/>
                    <a:pt x="12657" y="12710"/>
                    <a:pt x="12657" y="12710"/>
                  </a:cubicBezTo>
                  <a:cubicBezTo>
                    <a:pt x="12872" y="11996"/>
                    <a:pt x="10717" y="9448"/>
                    <a:pt x="9490" y="7114"/>
                  </a:cubicBezTo>
                  <a:cubicBezTo>
                    <a:pt x="8145" y="4602"/>
                    <a:pt x="7180" y="2257"/>
                    <a:pt x="6442" y="733"/>
                  </a:cubicBezTo>
                  <a:cubicBezTo>
                    <a:pt x="6224" y="271"/>
                    <a:pt x="5758" y="1"/>
                    <a:pt x="5276" y="1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>
              <a:off x="3036533" y="2482463"/>
              <a:ext cx="732607" cy="896655"/>
            </a:xfrm>
            <a:custGeom>
              <a:avLst/>
              <a:gdLst/>
              <a:ahLst/>
              <a:cxnLst/>
              <a:rect l="l" t="t" r="r" b="b"/>
              <a:pathLst>
                <a:path w="12741" h="15594" extrusionOk="0">
                  <a:moveTo>
                    <a:pt x="5339" y="0"/>
                  </a:moveTo>
                  <a:cubicBezTo>
                    <a:pt x="5174" y="0"/>
                    <a:pt x="5006" y="34"/>
                    <a:pt x="4847" y="106"/>
                  </a:cubicBezTo>
                  <a:lnTo>
                    <a:pt x="4109" y="439"/>
                  </a:lnTo>
                  <a:cubicBezTo>
                    <a:pt x="4109" y="1035"/>
                    <a:pt x="4001" y="1558"/>
                    <a:pt x="3275" y="1880"/>
                  </a:cubicBezTo>
                  <a:cubicBezTo>
                    <a:pt x="3081" y="1967"/>
                    <a:pt x="2914" y="2006"/>
                    <a:pt x="2772" y="2006"/>
                  </a:cubicBezTo>
                  <a:cubicBezTo>
                    <a:pt x="2389" y="2006"/>
                    <a:pt x="2180" y="1726"/>
                    <a:pt x="2084" y="1344"/>
                  </a:cubicBezTo>
                  <a:lnTo>
                    <a:pt x="846" y="1892"/>
                  </a:lnTo>
                  <a:cubicBezTo>
                    <a:pt x="275" y="2154"/>
                    <a:pt x="1" y="2797"/>
                    <a:pt x="203" y="3392"/>
                  </a:cubicBezTo>
                  <a:cubicBezTo>
                    <a:pt x="656" y="4654"/>
                    <a:pt x="4442" y="14096"/>
                    <a:pt x="5299" y="15572"/>
                  </a:cubicBezTo>
                  <a:cubicBezTo>
                    <a:pt x="5411" y="15587"/>
                    <a:pt x="5529" y="15593"/>
                    <a:pt x="5652" y="15593"/>
                  </a:cubicBezTo>
                  <a:cubicBezTo>
                    <a:pt x="8153" y="15593"/>
                    <a:pt x="12741" y="12727"/>
                    <a:pt x="12741" y="12727"/>
                  </a:cubicBezTo>
                  <a:cubicBezTo>
                    <a:pt x="12110" y="10726"/>
                    <a:pt x="11145" y="9952"/>
                    <a:pt x="9907" y="7619"/>
                  </a:cubicBezTo>
                  <a:cubicBezTo>
                    <a:pt x="8550" y="5047"/>
                    <a:pt x="7121" y="2166"/>
                    <a:pt x="6395" y="666"/>
                  </a:cubicBezTo>
                  <a:cubicBezTo>
                    <a:pt x="6196" y="242"/>
                    <a:pt x="5777" y="0"/>
                    <a:pt x="53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>
              <a:off x="3142678" y="2283798"/>
              <a:ext cx="94530" cy="170545"/>
            </a:xfrm>
            <a:custGeom>
              <a:avLst/>
              <a:gdLst/>
              <a:ahLst/>
              <a:cxnLst/>
              <a:rect l="l" t="t" r="r" b="b"/>
              <a:pathLst>
                <a:path w="1644" h="2966" extrusionOk="0">
                  <a:moveTo>
                    <a:pt x="1179" y="1"/>
                  </a:moveTo>
                  <a:lnTo>
                    <a:pt x="0" y="251"/>
                  </a:lnTo>
                  <a:lnTo>
                    <a:pt x="560" y="2966"/>
                  </a:lnTo>
                  <a:lnTo>
                    <a:pt x="643" y="2942"/>
                  </a:lnTo>
                  <a:cubicBezTo>
                    <a:pt x="1251" y="2823"/>
                    <a:pt x="1643" y="2227"/>
                    <a:pt x="1512" y="1620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>
              <a:off x="3112548" y="2407080"/>
              <a:ext cx="160253" cy="152720"/>
            </a:xfrm>
            <a:custGeom>
              <a:avLst/>
              <a:gdLst/>
              <a:ahLst/>
              <a:cxnLst/>
              <a:rect l="l" t="t" r="r" b="b"/>
              <a:pathLst>
                <a:path w="2787" h="2656" extrusionOk="0">
                  <a:moveTo>
                    <a:pt x="1298" y="0"/>
                  </a:moveTo>
                  <a:lnTo>
                    <a:pt x="0" y="786"/>
                  </a:lnTo>
                  <a:lnTo>
                    <a:pt x="762" y="2655"/>
                  </a:lnTo>
                  <a:lnTo>
                    <a:pt x="2787" y="1750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>
              <a:off x="3112548" y="2407080"/>
              <a:ext cx="114367" cy="134722"/>
            </a:xfrm>
            <a:custGeom>
              <a:avLst/>
              <a:gdLst/>
              <a:ahLst/>
              <a:cxnLst/>
              <a:rect l="l" t="t" r="r" b="b"/>
              <a:pathLst>
                <a:path w="1989" h="2343" extrusionOk="0">
                  <a:moveTo>
                    <a:pt x="1298" y="0"/>
                  </a:moveTo>
                  <a:lnTo>
                    <a:pt x="0" y="786"/>
                  </a:lnTo>
                  <a:lnTo>
                    <a:pt x="632" y="2334"/>
                  </a:lnTo>
                  <a:cubicBezTo>
                    <a:pt x="673" y="2340"/>
                    <a:pt x="715" y="2343"/>
                    <a:pt x="756" y="2343"/>
                  </a:cubicBezTo>
                  <a:cubicBezTo>
                    <a:pt x="881" y="2343"/>
                    <a:pt x="1004" y="2316"/>
                    <a:pt x="1120" y="2262"/>
                  </a:cubicBezTo>
                  <a:cubicBezTo>
                    <a:pt x="1620" y="2036"/>
                    <a:pt x="1834" y="1298"/>
                    <a:pt x="1989" y="810"/>
                  </a:cubicBezTo>
                  <a:lnTo>
                    <a:pt x="1298" y="0"/>
                  </a:lnTo>
                  <a:close/>
                </a:path>
              </a:pathLst>
            </a:custGeom>
            <a:solidFill>
              <a:srgbClr val="ED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>
              <a:off x="3008472" y="2278336"/>
              <a:ext cx="213670" cy="241558"/>
            </a:xfrm>
            <a:custGeom>
              <a:avLst/>
              <a:gdLst/>
              <a:ahLst/>
              <a:cxnLst/>
              <a:rect l="l" t="t" r="r" b="b"/>
              <a:pathLst>
                <a:path w="3716" h="4201" extrusionOk="0">
                  <a:moveTo>
                    <a:pt x="3096" y="1"/>
                  </a:moveTo>
                  <a:lnTo>
                    <a:pt x="1" y="644"/>
                  </a:lnTo>
                  <a:cubicBezTo>
                    <a:pt x="1" y="644"/>
                    <a:pt x="322" y="2203"/>
                    <a:pt x="775" y="3215"/>
                  </a:cubicBezTo>
                  <a:cubicBezTo>
                    <a:pt x="1065" y="3880"/>
                    <a:pt x="1456" y="4200"/>
                    <a:pt x="1890" y="4200"/>
                  </a:cubicBezTo>
                  <a:cubicBezTo>
                    <a:pt x="1954" y="4200"/>
                    <a:pt x="2019" y="4193"/>
                    <a:pt x="2084" y="4180"/>
                  </a:cubicBezTo>
                  <a:cubicBezTo>
                    <a:pt x="3073" y="3977"/>
                    <a:pt x="3715" y="3001"/>
                    <a:pt x="3513" y="2013"/>
                  </a:cubicBezTo>
                  <a:lnTo>
                    <a:pt x="3096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>
              <a:off x="3170738" y="2331696"/>
              <a:ext cx="59628" cy="82570"/>
            </a:xfrm>
            <a:custGeom>
              <a:avLst/>
              <a:gdLst/>
              <a:ahLst/>
              <a:cxnLst/>
              <a:rect l="l" t="t" r="r" b="b"/>
              <a:pathLst>
                <a:path w="1037" h="1436" extrusionOk="0">
                  <a:moveTo>
                    <a:pt x="484" y="0"/>
                  </a:moveTo>
                  <a:cubicBezTo>
                    <a:pt x="442" y="0"/>
                    <a:pt x="399" y="5"/>
                    <a:pt x="358" y="13"/>
                  </a:cubicBezTo>
                  <a:cubicBezTo>
                    <a:pt x="131" y="61"/>
                    <a:pt x="1" y="418"/>
                    <a:pt x="84" y="811"/>
                  </a:cubicBezTo>
                  <a:cubicBezTo>
                    <a:pt x="161" y="1174"/>
                    <a:pt x="380" y="1436"/>
                    <a:pt x="601" y="1436"/>
                  </a:cubicBezTo>
                  <a:cubicBezTo>
                    <a:pt x="619" y="1436"/>
                    <a:pt x="637" y="1434"/>
                    <a:pt x="655" y="1430"/>
                  </a:cubicBezTo>
                  <a:cubicBezTo>
                    <a:pt x="882" y="1383"/>
                    <a:pt x="1036" y="823"/>
                    <a:pt x="953" y="430"/>
                  </a:cubicBezTo>
                  <a:cubicBezTo>
                    <a:pt x="884" y="106"/>
                    <a:pt x="685" y="0"/>
                    <a:pt x="484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>
              <a:off x="2992717" y="2235152"/>
              <a:ext cx="221892" cy="169222"/>
            </a:xfrm>
            <a:custGeom>
              <a:avLst/>
              <a:gdLst/>
              <a:ahLst/>
              <a:cxnLst/>
              <a:rect l="l" t="t" r="r" b="b"/>
              <a:pathLst>
                <a:path w="3859" h="2943" extrusionOk="0">
                  <a:moveTo>
                    <a:pt x="2668" y="1"/>
                  </a:moveTo>
                  <a:cubicBezTo>
                    <a:pt x="2590" y="1"/>
                    <a:pt x="2510" y="9"/>
                    <a:pt x="2430" y="25"/>
                  </a:cubicBezTo>
                  <a:lnTo>
                    <a:pt x="1382" y="240"/>
                  </a:lnTo>
                  <a:cubicBezTo>
                    <a:pt x="1311" y="252"/>
                    <a:pt x="1251" y="264"/>
                    <a:pt x="1180" y="264"/>
                  </a:cubicBezTo>
                  <a:cubicBezTo>
                    <a:pt x="525" y="323"/>
                    <a:pt x="1" y="847"/>
                    <a:pt x="25" y="1502"/>
                  </a:cubicBezTo>
                  <a:cubicBezTo>
                    <a:pt x="37" y="1764"/>
                    <a:pt x="108" y="2026"/>
                    <a:pt x="227" y="2264"/>
                  </a:cubicBezTo>
                  <a:lnTo>
                    <a:pt x="680" y="2942"/>
                  </a:lnTo>
                  <a:lnTo>
                    <a:pt x="680" y="2942"/>
                  </a:lnTo>
                  <a:lnTo>
                    <a:pt x="572" y="2597"/>
                  </a:lnTo>
                  <a:cubicBezTo>
                    <a:pt x="489" y="2169"/>
                    <a:pt x="715" y="1811"/>
                    <a:pt x="1275" y="1692"/>
                  </a:cubicBezTo>
                  <a:lnTo>
                    <a:pt x="2204" y="1502"/>
                  </a:lnTo>
                  <a:cubicBezTo>
                    <a:pt x="2245" y="1493"/>
                    <a:pt x="2286" y="1489"/>
                    <a:pt x="2326" y="1489"/>
                  </a:cubicBezTo>
                  <a:cubicBezTo>
                    <a:pt x="2603" y="1489"/>
                    <a:pt x="2821" y="1697"/>
                    <a:pt x="2894" y="1978"/>
                  </a:cubicBezTo>
                  <a:cubicBezTo>
                    <a:pt x="2947" y="2146"/>
                    <a:pt x="3101" y="2258"/>
                    <a:pt x="3275" y="2258"/>
                  </a:cubicBezTo>
                  <a:cubicBezTo>
                    <a:pt x="3298" y="2258"/>
                    <a:pt x="3322" y="2256"/>
                    <a:pt x="3347" y="2252"/>
                  </a:cubicBezTo>
                  <a:lnTo>
                    <a:pt x="3382" y="2240"/>
                  </a:lnTo>
                  <a:lnTo>
                    <a:pt x="3632" y="1621"/>
                  </a:lnTo>
                  <a:lnTo>
                    <a:pt x="3859" y="1168"/>
                  </a:lnTo>
                  <a:lnTo>
                    <a:pt x="3799" y="918"/>
                  </a:lnTo>
                  <a:cubicBezTo>
                    <a:pt x="3685" y="378"/>
                    <a:pt x="3207" y="1"/>
                    <a:pt x="26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>
              <a:off x="2955112" y="2244008"/>
              <a:ext cx="214303" cy="148350"/>
            </a:xfrm>
            <a:custGeom>
              <a:avLst/>
              <a:gdLst/>
              <a:ahLst/>
              <a:cxnLst/>
              <a:rect l="l" t="t" r="r" b="b"/>
              <a:pathLst>
                <a:path w="3727" h="2580" extrusionOk="0">
                  <a:moveTo>
                    <a:pt x="2939" y="1"/>
                  </a:moveTo>
                  <a:cubicBezTo>
                    <a:pt x="2214" y="1"/>
                    <a:pt x="957" y="451"/>
                    <a:pt x="607" y="657"/>
                  </a:cubicBezTo>
                  <a:cubicBezTo>
                    <a:pt x="131" y="943"/>
                    <a:pt x="0" y="1574"/>
                    <a:pt x="298" y="2062"/>
                  </a:cubicBezTo>
                  <a:cubicBezTo>
                    <a:pt x="499" y="2392"/>
                    <a:pt x="846" y="2580"/>
                    <a:pt x="1193" y="2580"/>
                  </a:cubicBezTo>
                  <a:cubicBezTo>
                    <a:pt x="1360" y="2580"/>
                    <a:pt x="1528" y="2536"/>
                    <a:pt x="1679" y="2443"/>
                  </a:cubicBezTo>
                  <a:cubicBezTo>
                    <a:pt x="2155" y="2157"/>
                    <a:pt x="3727" y="657"/>
                    <a:pt x="3429" y="169"/>
                  </a:cubicBezTo>
                  <a:cubicBezTo>
                    <a:pt x="3356" y="49"/>
                    <a:pt x="3176" y="1"/>
                    <a:pt x="2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>
              <a:off x="3057750" y="2697344"/>
              <a:ext cx="402615" cy="853300"/>
            </a:xfrm>
            <a:custGeom>
              <a:avLst/>
              <a:gdLst/>
              <a:ahLst/>
              <a:cxnLst/>
              <a:rect l="l" t="t" r="r" b="b"/>
              <a:pathLst>
                <a:path w="7002" h="14840" extrusionOk="0">
                  <a:moveTo>
                    <a:pt x="6978" y="0"/>
                  </a:moveTo>
                  <a:cubicBezTo>
                    <a:pt x="6133" y="227"/>
                    <a:pt x="5287" y="453"/>
                    <a:pt x="4430" y="655"/>
                  </a:cubicBezTo>
                  <a:cubicBezTo>
                    <a:pt x="4442" y="679"/>
                    <a:pt x="4442" y="703"/>
                    <a:pt x="4442" y="727"/>
                  </a:cubicBezTo>
                  <a:lnTo>
                    <a:pt x="4502" y="1215"/>
                  </a:lnTo>
                  <a:cubicBezTo>
                    <a:pt x="4513" y="1381"/>
                    <a:pt x="4513" y="1548"/>
                    <a:pt x="4525" y="1703"/>
                  </a:cubicBezTo>
                  <a:cubicBezTo>
                    <a:pt x="4525" y="1870"/>
                    <a:pt x="4549" y="2036"/>
                    <a:pt x="4537" y="2203"/>
                  </a:cubicBezTo>
                  <a:lnTo>
                    <a:pt x="4537" y="2703"/>
                  </a:lnTo>
                  <a:cubicBezTo>
                    <a:pt x="4502" y="4025"/>
                    <a:pt x="4275" y="5370"/>
                    <a:pt x="3918" y="6692"/>
                  </a:cubicBezTo>
                  <a:lnTo>
                    <a:pt x="3609" y="7668"/>
                  </a:lnTo>
                  <a:lnTo>
                    <a:pt x="3525" y="7906"/>
                  </a:lnTo>
                  <a:lnTo>
                    <a:pt x="3430" y="8156"/>
                  </a:lnTo>
                  <a:lnTo>
                    <a:pt x="3239" y="8632"/>
                  </a:lnTo>
                  <a:cubicBezTo>
                    <a:pt x="3001" y="9275"/>
                    <a:pt x="2680" y="9894"/>
                    <a:pt x="2382" y="10525"/>
                  </a:cubicBezTo>
                  <a:cubicBezTo>
                    <a:pt x="2239" y="10835"/>
                    <a:pt x="2049" y="11133"/>
                    <a:pt x="1870" y="11442"/>
                  </a:cubicBezTo>
                  <a:lnTo>
                    <a:pt x="1346" y="12347"/>
                  </a:lnTo>
                  <a:cubicBezTo>
                    <a:pt x="953" y="12930"/>
                    <a:pt x="549" y="13502"/>
                    <a:pt x="156" y="14085"/>
                  </a:cubicBezTo>
                  <a:lnTo>
                    <a:pt x="132" y="14121"/>
                  </a:lnTo>
                  <a:cubicBezTo>
                    <a:pt x="1" y="14312"/>
                    <a:pt x="25" y="14574"/>
                    <a:pt x="215" y="14728"/>
                  </a:cubicBezTo>
                  <a:cubicBezTo>
                    <a:pt x="301" y="14803"/>
                    <a:pt x="409" y="14840"/>
                    <a:pt x="516" y="14840"/>
                  </a:cubicBezTo>
                  <a:cubicBezTo>
                    <a:pt x="647" y="14840"/>
                    <a:pt x="778" y="14785"/>
                    <a:pt x="870" y="14681"/>
                  </a:cubicBezTo>
                  <a:cubicBezTo>
                    <a:pt x="1334" y="14133"/>
                    <a:pt x="1823" y="13585"/>
                    <a:pt x="2287" y="13014"/>
                  </a:cubicBezTo>
                  <a:lnTo>
                    <a:pt x="2942" y="12133"/>
                  </a:lnTo>
                  <a:cubicBezTo>
                    <a:pt x="3156" y="11835"/>
                    <a:pt x="3394" y="11549"/>
                    <a:pt x="3573" y="11228"/>
                  </a:cubicBezTo>
                  <a:cubicBezTo>
                    <a:pt x="3966" y="10609"/>
                    <a:pt x="4382" y="9990"/>
                    <a:pt x="4716" y="9311"/>
                  </a:cubicBezTo>
                  <a:lnTo>
                    <a:pt x="4978" y="8823"/>
                  </a:lnTo>
                  <a:lnTo>
                    <a:pt x="5109" y="8573"/>
                  </a:lnTo>
                  <a:lnTo>
                    <a:pt x="5216" y="8323"/>
                  </a:lnTo>
                  <a:lnTo>
                    <a:pt x="5668" y="7287"/>
                  </a:lnTo>
                  <a:cubicBezTo>
                    <a:pt x="6216" y="5894"/>
                    <a:pt x="6633" y="4418"/>
                    <a:pt x="6847" y="2894"/>
                  </a:cubicBezTo>
                  <a:cubicBezTo>
                    <a:pt x="6895" y="2513"/>
                    <a:pt x="6942" y="2132"/>
                    <a:pt x="6954" y="1739"/>
                  </a:cubicBezTo>
                  <a:cubicBezTo>
                    <a:pt x="6966" y="1548"/>
                    <a:pt x="6990" y="1358"/>
                    <a:pt x="6990" y="1155"/>
                  </a:cubicBezTo>
                  <a:lnTo>
                    <a:pt x="6990" y="572"/>
                  </a:lnTo>
                  <a:cubicBezTo>
                    <a:pt x="7002" y="381"/>
                    <a:pt x="6978" y="191"/>
                    <a:pt x="6978" y="0"/>
                  </a:cubicBez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>
              <a:off x="3256989" y="2483326"/>
              <a:ext cx="218443" cy="276978"/>
            </a:xfrm>
            <a:custGeom>
              <a:avLst/>
              <a:gdLst/>
              <a:ahLst/>
              <a:cxnLst/>
              <a:rect l="l" t="t" r="r" b="b"/>
              <a:pathLst>
                <a:path w="3799" h="4817" extrusionOk="0">
                  <a:moveTo>
                    <a:pt x="1653" y="1"/>
                  </a:moveTo>
                  <a:cubicBezTo>
                    <a:pt x="1455" y="1"/>
                    <a:pt x="1242" y="53"/>
                    <a:pt x="1025" y="198"/>
                  </a:cubicBezTo>
                  <a:cubicBezTo>
                    <a:pt x="1" y="865"/>
                    <a:pt x="227" y="1686"/>
                    <a:pt x="227" y="1686"/>
                  </a:cubicBezTo>
                  <a:cubicBezTo>
                    <a:pt x="227" y="1686"/>
                    <a:pt x="775" y="3556"/>
                    <a:pt x="941" y="4770"/>
                  </a:cubicBezTo>
                  <a:cubicBezTo>
                    <a:pt x="945" y="4803"/>
                    <a:pt x="1023" y="4817"/>
                    <a:pt x="1150" y="4817"/>
                  </a:cubicBezTo>
                  <a:cubicBezTo>
                    <a:pt x="1808" y="4817"/>
                    <a:pt x="3799" y="4449"/>
                    <a:pt x="3799" y="4449"/>
                  </a:cubicBezTo>
                  <a:cubicBezTo>
                    <a:pt x="3704" y="2591"/>
                    <a:pt x="3215" y="1389"/>
                    <a:pt x="2906" y="817"/>
                  </a:cubicBezTo>
                  <a:cubicBezTo>
                    <a:pt x="2715" y="460"/>
                    <a:pt x="2406" y="174"/>
                    <a:pt x="2013" y="55"/>
                  </a:cubicBezTo>
                  <a:cubicBezTo>
                    <a:pt x="1901" y="23"/>
                    <a:pt x="1780" y="1"/>
                    <a:pt x="16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6"/>
            <p:cNvSpPr/>
            <p:nvPr/>
          </p:nvSpPr>
          <p:spPr>
            <a:xfrm>
              <a:off x="2215715" y="4485561"/>
              <a:ext cx="442290" cy="231438"/>
            </a:xfrm>
            <a:custGeom>
              <a:avLst/>
              <a:gdLst/>
              <a:ahLst/>
              <a:cxnLst/>
              <a:rect l="l" t="t" r="r" b="b"/>
              <a:pathLst>
                <a:path w="7692" h="4025" extrusionOk="0">
                  <a:moveTo>
                    <a:pt x="3656" y="0"/>
                  </a:moveTo>
                  <a:cubicBezTo>
                    <a:pt x="2691" y="0"/>
                    <a:pt x="1155" y="1882"/>
                    <a:pt x="298" y="3072"/>
                  </a:cubicBezTo>
                  <a:cubicBezTo>
                    <a:pt x="0" y="3465"/>
                    <a:pt x="286" y="4025"/>
                    <a:pt x="786" y="4025"/>
                  </a:cubicBezTo>
                  <a:lnTo>
                    <a:pt x="7692" y="4025"/>
                  </a:lnTo>
                  <a:cubicBezTo>
                    <a:pt x="7692" y="4025"/>
                    <a:pt x="5084" y="0"/>
                    <a:pt x="36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6"/>
            <p:cNvSpPr/>
            <p:nvPr/>
          </p:nvSpPr>
          <p:spPr>
            <a:xfrm>
              <a:off x="3005770" y="3499020"/>
              <a:ext cx="125292" cy="142428"/>
            </a:xfrm>
            <a:custGeom>
              <a:avLst/>
              <a:gdLst/>
              <a:ahLst/>
              <a:cxnLst/>
              <a:rect l="l" t="t" r="r" b="b"/>
              <a:pathLst>
                <a:path w="2179" h="2477" extrusionOk="0">
                  <a:moveTo>
                    <a:pt x="1179" y="1"/>
                  </a:moveTo>
                  <a:cubicBezTo>
                    <a:pt x="1179" y="1"/>
                    <a:pt x="322" y="786"/>
                    <a:pt x="238" y="1060"/>
                  </a:cubicBezTo>
                  <a:cubicBezTo>
                    <a:pt x="155" y="1334"/>
                    <a:pt x="0" y="2001"/>
                    <a:pt x="262" y="2477"/>
                  </a:cubicBezTo>
                  <a:cubicBezTo>
                    <a:pt x="262" y="2477"/>
                    <a:pt x="1048" y="1334"/>
                    <a:pt x="1357" y="1334"/>
                  </a:cubicBezTo>
                  <a:cubicBezTo>
                    <a:pt x="1359" y="1334"/>
                    <a:pt x="1361" y="1334"/>
                    <a:pt x="1363" y="1334"/>
                  </a:cubicBezTo>
                  <a:cubicBezTo>
                    <a:pt x="1655" y="1334"/>
                    <a:pt x="1643" y="2310"/>
                    <a:pt x="1643" y="2310"/>
                  </a:cubicBezTo>
                  <a:cubicBezTo>
                    <a:pt x="1643" y="2310"/>
                    <a:pt x="1953" y="2156"/>
                    <a:pt x="2084" y="1894"/>
                  </a:cubicBezTo>
                  <a:cubicBezTo>
                    <a:pt x="2179" y="1679"/>
                    <a:pt x="1953" y="131"/>
                    <a:pt x="1953" y="131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rgbClr val="FBB2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EC617F8-4F65-0F2E-C6EB-BF9E983B8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207" y="1527609"/>
            <a:ext cx="3042285" cy="18789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A8C83A-8107-3415-1334-262DC4BB6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8" y="810436"/>
            <a:ext cx="3111635" cy="19218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7129FB-1668-AF25-BE73-5E11CB06D5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04" y="2985683"/>
            <a:ext cx="3150428" cy="212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711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29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Tableau - Dashboard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28" name="Google Shape;1428;p29"/>
          <p:cNvSpPr/>
          <p:nvPr/>
        </p:nvSpPr>
        <p:spPr>
          <a:xfrm>
            <a:off x="2146858" y="4677553"/>
            <a:ext cx="1891" cy="2941"/>
          </a:xfrm>
          <a:custGeom>
            <a:avLst/>
            <a:gdLst/>
            <a:ahLst/>
            <a:cxnLst/>
            <a:rect l="l" t="t" r="r" b="b"/>
            <a:pathLst>
              <a:path w="84" h="126" extrusionOk="0">
                <a:moveTo>
                  <a:pt x="84" y="0"/>
                </a:moveTo>
                <a:cubicBezTo>
                  <a:pt x="63" y="0"/>
                  <a:pt x="42" y="21"/>
                  <a:pt x="0" y="21"/>
                </a:cubicBezTo>
                <a:cubicBezTo>
                  <a:pt x="42" y="63"/>
                  <a:pt x="84" y="105"/>
                  <a:pt x="84" y="126"/>
                </a:cubicBezTo>
                <a:lnTo>
                  <a:pt x="84" y="0"/>
                </a:lnTo>
                <a:close/>
              </a:path>
            </a:pathLst>
          </a:custGeom>
          <a:solidFill>
            <a:srgbClr val="7052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29"/>
          <p:cNvSpPr/>
          <p:nvPr/>
        </p:nvSpPr>
        <p:spPr>
          <a:xfrm>
            <a:off x="1397648" y="954550"/>
            <a:ext cx="1828556" cy="2235955"/>
          </a:xfrm>
          <a:custGeom>
            <a:avLst/>
            <a:gdLst/>
            <a:ahLst/>
            <a:cxnLst/>
            <a:rect l="l" t="t" r="r" b="b"/>
            <a:pathLst>
              <a:path w="81206" h="95789" extrusionOk="0">
                <a:moveTo>
                  <a:pt x="21908" y="84511"/>
                </a:moveTo>
                <a:cubicBezTo>
                  <a:pt x="21636" y="84323"/>
                  <a:pt x="21364" y="84135"/>
                  <a:pt x="21092" y="83946"/>
                </a:cubicBezTo>
                <a:cubicBezTo>
                  <a:pt x="15275" y="79992"/>
                  <a:pt x="9395" y="75974"/>
                  <a:pt x="5399" y="70995"/>
                </a:cubicBezTo>
                <a:cubicBezTo>
                  <a:pt x="1" y="64257"/>
                  <a:pt x="168" y="56055"/>
                  <a:pt x="3348" y="48795"/>
                </a:cubicBezTo>
                <a:cubicBezTo>
                  <a:pt x="9102" y="35675"/>
                  <a:pt x="23854" y="24858"/>
                  <a:pt x="25255" y="10734"/>
                </a:cubicBezTo>
                <a:cubicBezTo>
                  <a:pt x="25465" y="8475"/>
                  <a:pt x="26783" y="1528"/>
                  <a:pt x="22954" y="1"/>
                </a:cubicBezTo>
                <a:cubicBezTo>
                  <a:pt x="52100" y="12262"/>
                  <a:pt x="81205" y="28729"/>
                  <a:pt x="75786" y="55909"/>
                </a:cubicBezTo>
                <a:cubicBezTo>
                  <a:pt x="72334" y="73191"/>
                  <a:pt x="54025" y="85160"/>
                  <a:pt x="36303" y="95789"/>
                </a:cubicBezTo>
                <a:cubicBezTo>
                  <a:pt x="31470" y="92106"/>
                  <a:pt x="27034" y="88110"/>
                  <a:pt x="21908" y="8451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29"/>
          <p:cNvSpPr/>
          <p:nvPr/>
        </p:nvSpPr>
        <p:spPr>
          <a:xfrm>
            <a:off x="1654463" y="1017557"/>
            <a:ext cx="1221079" cy="2171996"/>
          </a:xfrm>
          <a:custGeom>
            <a:avLst/>
            <a:gdLst/>
            <a:ahLst/>
            <a:cxnLst/>
            <a:rect l="l" t="t" r="r" b="b"/>
            <a:pathLst>
              <a:path w="54228" h="93049" extrusionOk="0">
                <a:moveTo>
                  <a:pt x="14437" y="1"/>
                </a:moveTo>
                <a:cubicBezTo>
                  <a:pt x="14473" y="24"/>
                  <a:pt x="14509" y="47"/>
                  <a:pt x="14545" y="71"/>
                </a:cubicBezTo>
                <a:lnTo>
                  <a:pt x="14545" y="71"/>
                </a:lnTo>
                <a:cubicBezTo>
                  <a:pt x="14510" y="46"/>
                  <a:pt x="14474" y="23"/>
                  <a:pt x="14437" y="1"/>
                </a:cubicBezTo>
                <a:close/>
                <a:moveTo>
                  <a:pt x="14545" y="71"/>
                </a:moveTo>
                <a:cubicBezTo>
                  <a:pt x="16839" y="1669"/>
                  <a:pt x="16025" y="8257"/>
                  <a:pt x="15881" y="10400"/>
                </a:cubicBezTo>
                <a:cubicBezTo>
                  <a:pt x="15002" y="24147"/>
                  <a:pt x="5733" y="34650"/>
                  <a:pt x="2113" y="47393"/>
                </a:cubicBezTo>
                <a:cubicBezTo>
                  <a:pt x="105" y="54465"/>
                  <a:pt x="0" y="62416"/>
                  <a:pt x="3390" y="68965"/>
                </a:cubicBezTo>
                <a:cubicBezTo>
                  <a:pt x="5900" y="73819"/>
                  <a:pt x="9604" y="77711"/>
                  <a:pt x="13266" y="81561"/>
                </a:cubicBezTo>
                <a:cubicBezTo>
                  <a:pt x="13433" y="81728"/>
                  <a:pt x="13600" y="81917"/>
                  <a:pt x="13789" y="82105"/>
                </a:cubicBezTo>
                <a:cubicBezTo>
                  <a:pt x="17011" y="85599"/>
                  <a:pt x="19794" y="89470"/>
                  <a:pt x="22849" y="93048"/>
                </a:cubicBezTo>
                <a:cubicBezTo>
                  <a:pt x="34001" y="82733"/>
                  <a:pt x="48647" y="72836"/>
                  <a:pt x="50823" y="56034"/>
                </a:cubicBezTo>
                <a:cubicBezTo>
                  <a:pt x="54227" y="29680"/>
                  <a:pt x="32871" y="11976"/>
                  <a:pt x="14545" y="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29"/>
          <p:cNvSpPr/>
          <p:nvPr/>
        </p:nvSpPr>
        <p:spPr>
          <a:xfrm>
            <a:off x="2460671" y="1908505"/>
            <a:ext cx="1939725" cy="1686496"/>
          </a:xfrm>
          <a:custGeom>
            <a:avLst/>
            <a:gdLst/>
            <a:ahLst/>
            <a:cxnLst/>
            <a:rect l="l" t="t" r="r" b="b"/>
            <a:pathLst>
              <a:path w="86143" h="72250" extrusionOk="0">
                <a:moveTo>
                  <a:pt x="14835" y="68672"/>
                </a:moveTo>
                <a:cubicBezTo>
                  <a:pt x="15107" y="68735"/>
                  <a:pt x="15358" y="68818"/>
                  <a:pt x="15609" y="68902"/>
                </a:cubicBezTo>
                <a:cubicBezTo>
                  <a:pt x="21091" y="70555"/>
                  <a:pt x="26678" y="72250"/>
                  <a:pt x="32369" y="72187"/>
                </a:cubicBezTo>
                <a:cubicBezTo>
                  <a:pt x="40069" y="72082"/>
                  <a:pt x="46953" y="67584"/>
                  <a:pt x="51954" y="61600"/>
                </a:cubicBezTo>
                <a:cubicBezTo>
                  <a:pt x="60972" y="50803"/>
                  <a:pt x="64738" y="35361"/>
                  <a:pt x="76204" y="26866"/>
                </a:cubicBezTo>
                <a:cubicBezTo>
                  <a:pt x="78045" y="25527"/>
                  <a:pt x="83444" y="20924"/>
                  <a:pt x="86143" y="22619"/>
                </a:cubicBezTo>
                <a:cubicBezTo>
                  <a:pt x="65031" y="10169"/>
                  <a:pt x="40383" y="0"/>
                  <a:pt x="19334" y="18141"/>
                </a:cubicBezTo>
                <a:cubicBezTo>
                  <a:pt x="5943" y="29649"/>
                  <a:pt x="2511" y="48041"/>
                  <a:pt x="0" y="65324"/>
                </a:cubicBezTo>
                <a:cubicBezTo>
                  <a:pt x="4896" y="66496"/>
                  <a:pt x="9918" y="67249"/>
                  <a:pt x="14835" y="6867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29"/>
          <p:cNvSpPr/>
          <p:nvPr/>
        </p:nvSpPr>
        <p:spPr>
          <a:xfrm>
            <a:off x="2494586" y="2203768"/>
            <a:ext cx="1858234" cy="1245976"/>
          </a:xfrm>
          <a:custGeom>
            <a:avLst/>
            <a:gdLst/>
            <a:ahLst/>
            <a:cxnLst/>
            <a:rect l="l" t="t" r="r" b="b"/>
            <a:pathLst>
              <a:path w="82524" h="53378" extrusionOk="0">
                <a:moveTo>
                  <a:pt x="82442" y="9955"/>
                </a:moveTo>
                <a:cubicBezTo>
                  <a:pt x="82469" y="9968"/>
                  <a:pt x="82496" y="9980"/>
                  <a:pt x="82524" y="9992"/>
                </a:cubicBezTo>
                <a:cubicBezTo>
                  <a:pt x="82497" y="9979"/>
                  <a:pt x="82470" y="9967"/>
                  <a:pt x="82442" y="9955"/>
                </a:cubicBezTo>
                <a:close/>
                <a:moveTo>
                  <a:pt x="44929" y="1"/>
                </a:moveTo>
                <a:cubicBezTo>
                  <a:pt x="35487" y="1"/>
                  <a:pt x="26209" y="2576"/>
                  <a:pt x="17681" y="9364"/>
                </a:cubicBezTo>
                <a:cubicBezTo>
                  <a:pt x="4960" y="19470"/>
                  <a:pt x="2030" y="34786"/>
                  <a:pt x="1" y="49140"/>
                </a:cubicBezTo>
                <a:cubicBezTo>
                  <a:pt x="4771" y="49893"/>
                  <a:pt x="9647" y="50291"/>
                  <a:pt x="14459" y="51232"/>
                </a:cubicBezTo>
                <a:cubicBezTo>
                  <a:pt x="14710" y="51274"/>
                  <a:pt x="14961" y="51337"/>
                  <a:pt x="15212" y="51379"/>
                </a:cubicBezTo>
                <a:cubicBezTo>
                  <a:pt x="19951" y="52378"/>
                  <a:pt x="24755" y="53378"/>
                  <a:pt x="29625" y="53378"/>
                </a:cubicBezTo>
                <a:cubicBezTo>
                  <a:pt x="30259" y="53378"/>
                  <a:pt x="30896" y="53361"/>
                  <a:pt x="31533" y="53325"/>
                </a:cubicBezTo>
                <a:cubicBezTo>
                  <a:pt x="39002" y="52885"/>
                  <a:pt x="45572" y="48868"/>
                  <a:pt x="50280" y="43721"/>
                </a:cubicBezTo>
                <a:cubicBezTo>
                  <a:pt x="58754" y="34410"/>
                  <a:pt x="62060" y="21500"/>
                  <a:pt x="73003" y="13967"/>
                </a:cubicBezTo>
                <a:cubicBezTo>
                  <a:pt x="74511" y="12932"/>
                  <a:pt x="78572" y="9753"/>
                  <a:pt x="81356" y="9753"/>
                </a:cubicBezTo>
                <a:cubicBezTo>
                  <a:pt x="81747" y="9753"/>
                  <a:pt x="82112" y="9815"/>
                  <a:pt x="82442" y="9955"/>
                </a:cubicBezTo>
                <a:lnTo>
                  <a:pt x="82442" y="9955"/>
                </a:lnTo>
                <a:cubicBezTo>
                  <a:pt x="70581" y="4641"/>
                  <a:pt x="57606" y="1"/>
                  <a:pt x="4492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rgbClr val="62B7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rgbClr val="A4B8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29"/>
          <p:cNvSpPr/>
          <p:nvPr/>
        </p:nvSpPr>
        <p:spPr>
          <a:xfrm>
            <a:off x="371400" y="2339331"/>
            <a:ext cx="1734298" cy="1551693"/>
          </a:xfrm>
          <a:custGeom>
            <a:avLst/>
            <a:gdLst/>
            <a:ahLst/>
            <a:cxnLst/>
            <a:rect l="l" t="t" r="r" b="b"/>
            <a:pathLst>
              <a:path w="77020" h="66475" extrusionOk="0">
                <a:moveTo>
                  <a:pt x="64947" y="56494"/>
                </a:moveTo>
                <a:cubicBezTo>
                  <a:pt x="64738" y="56640"/>
                  <a:pt x="64528" y="56766"/>
                  <a:pt x="64340" y="56912"/>
                </a:cubicBezTo>
                <a:cubicBezTo>
                  <a:pt x="59925" y="59925"/>
                  <a:pt x="55448" y="63001"/>
                  <a:pt x="50677" y="64487"/>
                </a:cubicBezTo>
                <a:cubicBezTo>
                  <a:pt x="44212" y="66474"/>
                  <a:pt x="37935" y="64194"/>
                  <a:pt x="33080" y="60009"/>
                </a:cubicBezTo>
                <a:cubicBezTo>
                  <a:pt x="24292" y="52497"/>
                  <a:pt x="19396" y="39253"/>
                  <a:pt x="8809" y="34524"/>
                </a:cubicBezTo>
                <a:cubicBezTo>
                  <a:pt x="7114" y="33771"/>
                  <a:pt x="2071" y="30988"/>
                  <a:pt x="0" y="33269"/>
                </a:cubicBezTo>
                <a:cubicBezTo>
                  <a:pt x="16279" y="16069"/>
                  <a:pt x="35758" y="0"/>
                  <a:pt x="55469" y="11027"/>
                </a:cubicBezTo>
                <a:cubicBezTo>
                  <a:pt x="67981" y="18057"/>
                  <a:pt x="72940" y="34106"/>
                  <a:pt x="77020" y="49380"/>
                </a:cubicBezTo>
                <a:cubicBezTo>
                  <a:pt x="73044" y="51786"/>
                  <a:pt x="68922" y="53837"/>
                  <a:pt x="64947" y="564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29"/>
          <p:cNvSpPr/>
          <p:nvPr/>
        </p:nvSpPr>
        <p:spPr>
          <a:xfrm>
            <a:off x="426528" y="2610479"/>
            <a:ext cx="1682958" cy="1145813"/>
          </a:xfrm>
          <a:custGeom>
            <a:avLst/>
            <a:gdLst/>
            <a:ahLst/>
            <a:cxnLst/>
            <a:rect l="l" t="t" r="r" b="b"/>
            <a:pathLst>
              <a:path w="74740" h="49087" extrusionOk="0">
                <a:moveTo>
                  <a:pt x="59" y="20802"/>
                </a:moveTo>
                <a:cubicBezTo>
                  <a:pt x="39" y="20820"/>
                  <a:pt x="20" y="20839"/>
                  <a:pt x="0" y="20859"/>
                </a:cubicBezTo>
                <a:cubicBezTo>
                  <a:pt x="20" y="20840"/>
                  <a:pt x="40" y="20821"/>
                  <a:pt x="59" y="20802"/>
                </a:cubicBezTo>
                <a:close/>
                <a:moveTo>
                  <a:pt x="38249" y="0"/>
                </a:moveTo>
                <a:cubicBezTo>
                  <a:pt x="24172" y="0"/>
                  <a:pt x="11219" y="10093"/>
                  <a:pt x="59" y="20802"/>
                </a:cubicBezTo>
                <a:lnTo>
                  <a:pt x="59" y="20802"/>
                </a:lnTo>
                <a:cubicBezTo>
                  <a:pt x="555" y="20345"/>
                  <a:pt x="1248" y="20168"/>
                  <a:pt x="2031" y="20168"/>
                </a:cubicBezTo>
                <a:cubicBezTo>
                  <a:pt x="4289" y="20168"/>
                  <a:pt x="7301" y="21643"/>
                  <a:pt x="8516" y="22135"/>
                </a:cubicBezTo>
                <a:cubicBezTo>
                  <a:pt x="18915" y="26424"/>
                  <a:pt x="24292" y="37765"/>
                  <a:pt x="33080" y="44356"/>
                </a:cubicBezTo>
                <a:cubicBezTo>
                  <a:pt x="36873" y="47192"/>
                  <a:pt x="41406" y="49087"/>
                  <a:pt x="46097" y="49087"/>
                </a:cubicBezTo>
                <a:cubicBezTo>
                  <a:pt x="47462" y="49087"/>
                  <a:pt x="48840" y="48927"/>
                  <a:pt x="50217" y="48582"/>
                </a:cubicBezTo>
                <a:cubicBezTo>
                  <a:pt x="54715" y="47452"/>
                  <a:pt x="58858" y="44963"/>
                  <a:pt x="62938" y="42515"/>
                </a:cubicBezTo>
                <a:cubicBezTo>
                  <a:pt x="63127" y="42389"/>
                  <a:pt x="63336" y="42284"/>
                  <a:pt x="63524" y="42180"/>
                </a:cubicBezTo>
                <a:cubicBezTo>
                  <a:pt x="67207" y="40025"/>
                  <a:pt x="71057" y="38393"/>
                  <a:pt x="74739" y="36447"/>
                </a:cubicBezTo>
                <a:cubicBezTo>
                  <a:pt x="70073" y="23390"/>
                  <a:pt x="64508" y="9685"/>
                  <a:pt x="52121" y="3429"/>
                </a:cubicBezTo>
                <a:cubicBezTo>
                  <a:pt x="47396" y="1039"/>
                  <a:pt x="42764" y="0"/>
                  <a:pt x="3824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3" name="Google Shape;1443;p29"/>
          <p:cNvGrpSpPr/>
          <p:nvPr/>
        </p:nvGrpSpPr>
        <p:grpSpPr>
          <a:xfrm>
            <a:off x="1483806" y="2520263"/>
            <a:ext cx="1436768" cy="2212519"/>
            <a:chOff x="3570831" y="3134550"/>
            <a:chExt cx="1595169" cy="2369625"/>
          </a:xfrm>
        </p:grpSpPr>
        <p:sp>
          <p:nvSpPr>
            <p:cNvPr id="1444" name="Google Shape;1444;p29"/>
            <p:cNvSpPr/>
            <p:nvPr/>
          </p:nvSpPr>
          <p:spPr>
            <a:xfrm>
              <a:off x="4362000" y="5374950"/>
              <a:ext cx="87900" cy="36650"/>
            </a:xfrm>
            <a:custGeom>
              <a:avLst/>
              <a:gdLst/>
              <a:ahLst/>
              <a:cxnLst/>
              <a:rect l="l" t="t" r="r" b="b"/>
              <a:pathLst>
                <a:path w="3516" h="1466" extrusionOk="0">
                  <a:moveTo>
                    <a:pt x="0" y="1"/>
                  </a:moveTo>
                  <a:lnTo>
                    <a:pt x="0" y="1"/>
                  </a:lnTo>
                  <a:cubicBezTo>
                    <a:pt x="209" y="252"/>
                    <a:pt x="419" y="482"/>
                    <a:pt x="628" y="733"/>
                  </a:cubicBezTo>
                  <a:cubicBezTo>
                    <a:pt x="858" y="984"/>
                    <a:pt x="1130" y="1214"/>
                    <a:pt x="1381" y="1465"/>
                  </a:cubicBezTo>
                  <a:lnTo>
                    <a:pt x="1737" y="1319"/>
                  </a:lnTo>
                  <a:cubicBezTo>
                    <a:pt x="1967" y="1214"/>
                    <a:pt x="2176" y="1110"/>
                    <a:pt x="2385" y="1005"/>
                  </a:cubicBezTo>
                  <a:cubicBezTo>
                    <a:pt x="2595" y="900"/>
                    <a:pt x="2804" y="817"/>
                    <a:pt x="3013" y="691"/>
                  </a:cubicBezTo>
                  <a:cubicBezTo>
                    <a:pt x="3180" y="607"/>
                    <a:pt x="3348" y="503"/>
                    <a:pt x="3515" y="4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9"/>
            <p:cNvSpPr/>
            <p:nvPr/>
          </p:nvSpPr>
          <p:spPr>
            <a:xfrm>
              <a:off x="4578025" y="5242600"/>
              <a:ext cx="14150" cy="21475"/>
            </a:xfrm>
            <a:custGeom>
              <a:avLst/>
              <a:gdLst/>
              <a:ahLst/>
              <a:cxnLst/>
              <a:rect l="l" t="t" r="r" b="b"/>
              <a:pathLst>
                <a:path w="566" h="859" extrusionOk="0">
                  <a:moveTo>
                    <a:pt x="42" y="1"/>
                  </a:moveTo>
                  <a:cubicBezTo>
                    <a:pt x="21" y="273"/>
                    <a:pt x="21" y="566"/>
                    <a:pt x="1" y="817"/>
                  </a:cubicBezTo>
                  <a:cubicBezTo>
                    <a:pt x="1" y="838"/>
                    <a:pt x="1" y="859"/>
                    <a:pt x="1" y="859"/>
                  </a:cubicBezTo>
                  <a:lnTo>
                    <a:pt x="21" y="859"/>
                  </a:lnTo>
                  <a:cubicBezTo>
                    <a:pt x="63" y="796"/>
                    <a:pt x="105" y="754"/>
                    <a:pt x="147" y="691"/>
                  </a:cubicBezTo>
                  <a:cubicBezTo>
                    <a:pt x="231" y="587"/>
                    <a:pt x="314" y="503"/>
                    <a:pt x="377" y="440"/>
                  </a:cubicBezTo>
                  <a:cubicBezTo>
                    <a:pt x="503" y="294"/>
                    <a:pt x="565" y="210"/>
                    <a:pt x="565" y="210"/>
                  </a:cubicBezTo>
                  <a:lnTo>
                    <a:pt x="231" y="64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9"/>
            <p:cNvSpPr/>
            <p:nvPr/>
          </p:nvSpPr>
          <p:spPr>
            <a:xfrm>
              <a:off x="4362000" y="5374950"/>
              <a:ext cx="87900" cy="36650"/>
            </a:xfrm>
            <a:custGeom>
              <a:avLst/>
              <a:gdLst/>
              <a:ahLst/>
              <a:cxnLst/>
              <a:rect l="l" t="t" r="r" b="b"/>
              <a:pathLst>
                <a:path w="3516" h="1466" extrusionOk="0">
                  <a:moveTo>
                    <a:pt x="0" y="1"/>
                  </a:moveTo>
                  <a:lnTo>
                    <a:pt x="0" y="1"/>
                  </a:lnTo>
                  <a:cubicBezTo>
                    <a:pt x="209" y="252"/>
                    <a:pt x="419" y="482"/>
                    <a:pt x="628" y="733"/>
                  </a:cubicBezTo>
                  <a:cubicBezTo>
                    <a:pt x="858" y="984"/>
                    <a:pt x="1130" y="1214"/>
                    <a:pt x="1381" y="1465"/>
                  </a:cubicBezTo>
                  <a:lnTo>
                    <a:pt x="1737" y="1319"/>
                  </a:lnTo>
                  <a:cubicBezTo>
                    <a:pt x="1967" y="1214"/>
                    <a:pt x="2176" y="1110"/>
                    <a:pt x="2385" y="1005"/>
                  </a:cubicBezTo>
                  <a:cubicBezTo>
                    <a:pt x="2595" y="900"/>
                    <a:pt x="2804" y="817"/>
                    <a:pt x="3013" y="691"/>
                  </a:cubicBezTo>
                  <a:cubicBezTo>
                    <a:pt x="3180" y="607"/>
                    <a:pt x="3348" y="503"/>
                    <a:pt x="3515" y="4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9"/>
            <p:cNvSpPr/>
            <p:nvPr/>
          </p:nvSpPr>
          <p:spPr>
            <a:xfrm>
              <a:off x="4539850" y="5221175"/>
              <a:ext cx="40300" cy="21450"/>
            </a:xfrm>
            <a:custGeom>
              <a:avLst/>
              <a:gdLst/>
              <a:ahLst/>
              <a:cxnLst/>
              <a:rect l="l" t="t" r="r" b="b"/>
              <a:pathLst>
                <a:path w="1612" h="858" extrusionOk="0">
                  <a:moveTo>
                    <a:pt x="1611" y="0"/>
                  </a:moveTo>
                  <a:lnTo>
                    <a:pt x="0" y="209"/>
                  </a:lnTo>
                  <a:lnTo>
                    <a:pt x="1569" y="858"/>
                  </a:lnTo>
                  <a:cubicBezTo>
                    <a:pt x="1569" y="774"/>
                    <a:pt x="1569" y="691"/>
                    <a:pt x="1590" y="607"/>
                  </a:cubicBezTo>
                  <a:cubicBezTo>
                    <a:pt x="1590" y="419"/>
                    <a:pt x="1611" y="209"/>
                    <a:pt x="1611" y="0"/>
                  </a:cubicBezTo>
                  <a:close/>
                </a:path>
              </a:pathLst>
            </a:custGeom>
            <a:solidFill>
              <a:srgbClr val="705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9"/>
            <p:cNvSpPr/>
            <p:nvPr/>
          </p:nvSpPr>
          <p:spPr>
            <a:xfrm>
              <a:off x="3822675" y="5057950"/>
              <a:ext cx="652850" cy="229150"/>
            </a:xfrm>
            <a:custGeom>
              <a:avLst/>
              <a:gdLst/>
              <a:ahLst/>
              <a:cxnLst/>
              <a:rect l="l" t="t" r="r" b="b"/>
              <a:pathLst>
                <a:path w="26114" h="9166" extrusionOk="0">
                  <a:moveTo>
                    <a:pt x="26114" y="4290"/>
                  </a:moveTo>
                  <a:cubicBezTo>
                    <a:pt x="26114" y="4290"/>
                    <a:pt x="26030" y="4353"/>
                    <a:pt x="25904" y="4499"/>
                  </a:cubicBezTo>
                  <a:cubicBezTo>
                    <a:pt x="25842" y="4562"/>
                    <a:pt x="25758" y="4625"/>
                    <a:pt x="25674" y="4730"/>
                  </a:cubicBezTo>
                  <a:cubicBezTo>
                    <a:pt x="25570" y="4834"/>
                    <a:pt x="25486" y="4897"/>
                    <a:pt x="25256" y="5127"/>
                  </a:cubicBezTo>
                  <a:cubicBezTo>
                    <a:pt x="25067" y="5295"/>
                    <a:pt x="24837" y="5504"/>
                    <a:pt x="24607" y="5713"/>
                  </a:cubicBezTo>
                  <a:cubicBezTo>
                    <a:pt x="24544" y="5776"/>
                    <a:pt x="24481" y="5818"/>
                    <a:pt x="24419" y="5880"/>
                  </a:cubicBezTo>
                  <a:cubicBezTo>
                    <a:pt x="24356" y="5922"/>
                    <a:pt x="24293" y="5964"/>
                    <a:pt x="24251" y="6006"/>
                  </a:cubicBezTo>
                  <a:cubicBezTo>
                    <a:pt x="24126" y="6090"/>
                    <a:pt x="24000" y="6173"/>
                    <a:pt x="23875" y="6278"/>
                  </a:cubicBezTo>
                  <a:cubicBezTo>
                    <a:pt x="23749" y="6362"/>
                    <a:pt x="23603" y="6445"/>
                    <a:pt x="23477" y="6550"/>
                  </a:cubicBezTo>
                  <a:cubicBezTo>
                    <a:pt x="23331" y="6634"/>
                    <a:pt x="23184" y="6717"/>
                    <a:pt x="23038" y="6801"/>
                  </a:cubicBezTo>
                  <a:cubicBezTo>
                    <a:pt x="22745" y="6989"/>
                    <a:pt x="22431" y="7178"/>
                    <a:pt x="22096" y="7324"/>
                  </a:cubicBezTo>
                  <a:cubicBezTo>
                    <a:pt x="21761" y="7471"/>
                    <a:pt x="21427" y="7659"/>
                    <a:pt x="21071" y="7785"/>
                  </a:cubicBezTo>
                  <a:cubicBezTo>
                    <a:pt x="20694" y="7910"/>
                    <a:pt x="20339" y="8057"/>
                    <a:pt x="19962" y="8182"/>
                  </a:cubicBezTo>
                  <a:cubicBezTo>
                    <a:pt x="19585" y="8287"/>
                    <a:pt x="19188" y="8412"/>
                    <a:pt x="18790" y="8496"/>
                  </a:cubicBezTo>
                  <a:cubicBezTo>
                    <a:pt x="18602" y="8538"/>
                    <a:pt x="18393" y="8601"/>
                    <a:pt x="18204" y="8642"/>
                  </a:cubicBezTo>
                  <a:cubicBezTo>
                    <a:pt x="17995" y="8684"/>
                    <a:pt x="17807" y="8726"/>
                    <a:pt x="17598" y="8747"/>
                  </a:cubicBezTo>
                  <a:cubicBezTo>
                    <a:pt x="16782" y="8914"/>
                    <a:pt x="15966" y="8998"/>
                    <a:pt x="15129" y="9082"/>
                  </a:cubicBezTo>
                  <a:cubicBezTo>
                    <a:pt x="14710" y="9103"/>
                    <a:pt x="14292" y="9124"/>
                    <a:pt x="13873" y="9145"/>
                  </a:cubicBezTo>
                  <a:cubicBezTo>
                    <a:pt x="13455" y="9145"/>
                    <a:pt x="13036" y="9165"/>
                    <a:pt x="12618" y="9145"/>
                  </a:cubicBezTo>
                  <a:cubicBezTo>
                    <a:pt x="11802" y="9145"/>
                    <a:pt x="10986" y="9124"/>
                    <a:pt x="10191" y="9061"/>
                  </a:cubicBezTo>
                  <a:cubicBezTo>
                    <a:pt x="9396" y="8998"/>
                    <a:pt x="8600" y="8914"/>
                    <a:pt x="7868" y="8810"/>
                  </a:cubicBezTo>
                  <a:cubicBezTo>
                    <a:pt x="7115" y="8726"/>
                    <a:pt x="6403" y="8621"/>
                    <a:pt x="5713" y="8496"/>
                  </a:cubicBezTo>
                  <a:cubicBezTo>
                    <a:pt x="5043" y="8391"/>
                    <a:pt x="4416" y="8266"/>
                    <a:pt x="3830" y="8140"/>
                  </a:cubicBezTo>
                  <a:cubicBezTo>
                    <a:pt x="1507" y="7659"/>
                    <a:pt x="1" y="7199"/>
                    <a:pt x="1" y="7199"/>
                  </a:cubicBezTo>
                  <a:cubicBezTo>
                    <a:pt x="1" y="7199"/>
                    <a:pt x="1570" y="7220"/>
                    <a:pt x="3893" y="7031"/>
                  </a:cubicBezTo>
                  <a:cubicBezTo>
                    <a:pt x="4479" y="6989"/>
                    <a:pt x="5106" y="6927"/>
                    <a:pt x="5776" y="6864"/>
                  </a:cubicBezTo>
                  <a:cubicBezTo>
                    <a:pt x="6424" y="6780"/>
                    <a:pt x="7115" y="6676"/>
                    <a:pt x="7826" y="6571"/>
                  </a:cubicBezTo>
                  <a:cubicBezTo>
                    <a:pt x="8538" y="6466"/>
                    <a:pt x="9270" y="6341"/>
                    <a:pt x="10002" y="6173"/>
                  </a:cubicBezTo>
                  <a:cubicBezTo>
                    <a:pt x="10735" y="6027"/>
                    <a:pt x="11446" y="5839"/>
                    <a:pt x="12178" y="5629"/>
                  </a:cubicBezTo>
                  <a:cubicBezTo>
                    <a:pt x="12534" y="5525"/>
                    <a:pt x="12890" y="5420"/>
                    <a:pt x="13225" y="5316"/>
                  </a:cubicBezTo>
                  <a:cubicBezTo>
                    <a:pt x="13580" y="5190"/>
                    <a:pt x="13915" y="5085"/>
                    <a:pt x="14250" y="4939"/>
                  </a:cubicBezTo>
                  <a:cubicBezTo>
                    <a:pt x="14919" y="4688"/>
                    <a:pt x="15547" y="4416"/>
                    <a:pt x="16133" y="4123"/>
                  </a:cubicBezTo>
                  <a:cubicBezTo>
                    <a:pt x="16279" y="4060"/>
                    <a:pt x="16405" y="3976"/>
                    <a:pt x="16551" y="3914"/>
                  </a:cubicBezTo>
                  <a:cubicBezTo>
                    <a:pt x="16677" y="3830"/>
                    <a:pt x="16823" y="3746"/>
                    <a:pt x="16949" y="3683"/>
                  </a:cubicBezTo>
                  <a:cubicBezTo>
                    <a:pt x="17221" y="3537"/>
                    <a:pt x="17451" y="3370"/>
                    <a:pt x="17681" y="3202"/>
                  </a:cubicBezTo>
                  <a:cubicBezTo>
                    <a:pt x="17932" y="3056"/>
                    <a:pt x="18121" y="2888"/>
                    <a:pt x="18330" y="2742"/>
                  </a:cubicBezTo>
                  <a:cubicBezTo>
                    <a:pt x="18518" y="2595"/>
                    <a:pt x="18686" y="2428"/>
                    <a:pt x="18853" y="2282"/>
                  </a:cubicBezTo>
                  <a:cubicBezTo>
                    <a:pt x="19020" y="2135"/>
                    <a:pt x="19146" y="1968"/>
                    <a:pt x="19292" y="1821"/>
                  </a:cubicBezTo>
                  <a:cubicBezTo>
                    <a:pt x="19355" y="1759"/>
                    <a:pt x="19418" y="1696"/>
                    <a:pt x="19481" y="1633"/>
                  </a:cubicBezTo>
                  <a:cubicBezTo>
                    <a:pt x="19523" y="1549"/>
                    <a:pt x="19564" y="1486"/>
                    <a:pt x="19627" y="1424"/>
                  </a:cubicBezTo>
                  <a:cubicBezTo>
                    <a:pt x="19669" y="1361"/>
                    <a:pt x="19711" y="1298"/>
                    <a:pt x="19753" y="1235"/>
                  </a:cubicBezTo>
                  <a:cubicBezTo>
                    <a:pt x="19795" y="1194"/>
                    <a:pt x="19816" y="1173"/>
                    <a:pt x="19836" y="1152"/>
                  </a:cubicBezTo>
                  <a:cubicBezTo>
                    <a:pt x="19836" y="1110"/>
                    <a:pt x="19857" y="1089"/>
                    <a:pt x="19857" y="1068"/>
                  </a:cubicBezTo>
                  <a:cubicBezTo>
                    <a:pt x="19899" y="984"/>
                    <a:pt x="19941" y="922"/>
                    <a:pt x="19962" y="859"/>
                  </a:cubicBezTo>
                  <a:cubicBezTo>
                    <a:pt x="20276" y="315"/>
                    <a:pt x="20443" y="1"/>
                    <a:pt x="20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9"/>
            <p:cNvSpPr/>
            <p:nvPr/>
          </p:nvSpPr>
          <p:spPr>
            <a:xfrm>
              <a:off x="4359375" y="5127525"/>
              <a:ext cx="652850" cy="229150"/>
            </a:xfrm>
            <a:custGeom>
              <a:avLst/>
              <a:gdLst/>
              <a:ahLst/>
              <a:cxnLst/>
              <a:rect l="l" t="t" r="r" b="b"/>
              <a:pathLst>
                <a:path w="26114" h="9166" extrusionOk="0">
                  <a:moveTo>
                    <a:pt x="5671" y="1"/>
                  </a:moveTo>
                  <a:cubicBezTo>
                    <a:pt x="5671" y="1"/>
                    <a:pt x="5838" y="315"/>
                    <a:pt x="6131" y="859"/>
                  </a:cubicBezTo>
                  <a:cubicBezTo>
                    <a:pt x="6173" y="921"/>
                    <a:pt x="6215" y="984"/>
                    <a:pt x="6257" y="1068"/>
                  </a:cubicBezTo>
                  <a:cubicBezTo>
                    <a:pt x="6257" y="1089"/>
                    <a:pt x="6278" y="1110"/>
                    <a:pt x="6278" y="1131"/>
                  </a:cubicBezTo>
                  <a:cubicBezTo>
                    <a:pt x="6298" y="1172"/>
                    <a:pt x="6319" y="1193"/>
                    <a:pt x="6340" y="1235"/>
                  </a:cubicBezTo>
                  <a:cubicBezTo>
                    <a:pt x="6382" y="1277"/>
                    <a:pt x="6445" y="1340"/>
                    <a:pt x="6487" y="1424"/>
                  </a:cubicBezTo>
                  <a:cubicBezTo>
                    <a:pt x="6529" y="1486"/>
                    <a:pt x="6570" y="1549"/>
                    <a:pt x="6633" y="1612"/>
                  </a:cubicBezTo>
                  <a:cubicBezTo>
                    <a:pt x="6696" y="1696"/>
                    <a:pt x="6759" y="1758"/>
                    <a:pt x="6822" y="1821"/>
                  </a:cubicBezTo>
                  <a:cubicBezTo>
                    <a:pt x="6947" y="1968"/>
                    <a:pt x="7073" y="2135"/>
                    <a:pt x="7261" y="2281"/>
                  </a:cubicBezTo>
                  <a:cubicBezTo>
                    <a:pt x="7428" y="2428"/>
                    <a:pt x="7575" y="2595"/>
                    <a:pt x="7784" y="2742"/>
                  </a:cubicBezTo>
                  <a:cubicBezTo>
                    <a:pt x="7993" y="2888"/>
                    <a:pt x="8182" y="3056"/>
                    <a:pt x="8412" y="3202"/>
                  </a:cubicBezTo>
                  <a:cubicBezTo>
                    <a:pt x="8642" y="3369"/>
                    <a:pt x="8893" y="3537"/>
                    <a:pt x="9165" y="3683"/>
                  </a:cubicBezTo>
                  <a:cubicBezTo>
                    <a:pt x="9291" y="3746"/>
                    <a:pt x="9416" y="3830"/>
                    <a:pt x="9563" y="3913"/>
                  </a:cubicBezTo>
                  <a:cubicBezTo>
                    <a:pt x="9688" y="3976"/>
                    <a:pt x="9835" y="4060"/>
                    <a:pt x="9981" y="4123"/>
                  </a:cubicBezTo>
                  <a:cubicBezTo>
                    <a:pt x="10546" y="4416"/>
                    <a:pt x="11195" y="4688"/>
                    <a:pt x="11843" y="4939"/>
                  </a:cubicBezTo>
                  <a:cubicBezTo>
                    <a:pt x="12178" y="5064"/>
                    <a:pt x="12534" y="5190"/>
                    <a:pt x="12869" y="5315"/>
                  </a:cubicBezTo>
                  <a:cubicBezTo>
                    <a:pt x="13224" y="5420"/>
                    <a:pt x="13580" y="5525"/>
                    <a:pt x="13936" y="5629"/>
                  </a:cubicBezTo>
                  <a:cubicBezTo>
                    <a:pt x="14647" y="5838"/>
                    <a:pt x="15379" y="6027"/>
                    <a:pt x="16112" y="6173"/>
                  </a:cubicBezTo>
                  <a:cubicBezTo>
                    <a:pt x="16844" y="6320"/>
                    <a:pt x="17576" y="6445"/>
                    <a:pt x="18267" y="6571"/>
                  </a:cubicBezTo>
                  <a:cubicBezTo>
                    <a:pt x="18978" y="6696"/>
                    <a:pt x="19669" y="6780"/>
                    <a:pt x="20338" y="6843"/>
                  </a:cubicBezTo>
                  <a:cubicBezTo>
                    <a:pt x="20987" y="6926"/>
                    <a:pt x="21615" y="6989"/>
                    <a:pt x="22200" y="7031"/>
                  </a:cubicBezTo>
                  <a:cubicBezTo>
                    <a:pt x="24523" y="7219"/>
                    <a:pt x="26113" y="7178"/>
                    <a:pt x="26113" y="7178"/>
                  </a:cubicBezTo>
                  <a:cubicBezTo>
                    <a:pt x="26113" y="7178"/>
                    <a:pt x="24607" y="7659"/>
                    <a:pt x="22284" y="8140"/>
                  </a:cubicBezTo>
                  <a:cubicBezTo>
                    <a:pt x="21698" y="8266"/>
                    <a:pt x="21050" y="8391"/>
                    <a:pt x="20380" y="8496"/>
                  </a:cubicBezTo>
                  <a:cubicBezTo>
                    <a:pt x="19711" y="8621"/>
                    <a:pt x="18999" y="8726"/>
                    <a:pt x="18246" y="8810"/>
                  </a:cubicBezTo>
                  <a:cubicBezTo>
                    <a:pt x="17493" y="8914"/>
                    <a:pt x="16718" y="8998"/>
                    <a:pt x="15923" y="9061"/>
                  </a:cubicBezTo>
                  <a:cubicBezTo>
                    <a:pt x="15128" y="9123"/>
                    <a:pt x="14312" y="9144"/>
                    <a:pt x="13475" y="9144"/>
                  </a:cubicBezTo>
                  <a:cubicBezTo>
                    <a:pt x="13057" y="9165"/>
                    <a:pt x="12659" y="9144"/>
                    <a:pt x="12241" y="9144"/>
                  </a:cubicBezTo>
                  <a:cubicBezTo>
                    <a:pt x="11822" y="9123"/>
                    <a:pt x="11404" y="9103"/>
                    <a:pt x="10985" y="9061"/>
                  </a:cubicBezTo>
                  <a:cubicBezTo>
                    <a:pt x="10148" y="8998"/>
                    <a:pt x="9311" y="8914"/>
                    <a:pt x="8516" y="8747"/>
                  </a:cubicBezTo>
                  <a:cubicBezTo>
                    <a:pt x="8307" y="8705"/>
                    <a:pt x="8098" y="8684"/>
                    <a:pt x="7910" y="8642"/>
                  </a:cubicBezTo>
                  <a:cubicBezTo>
                    <a:pt x="7700" y="8600"/>
                    <a:pt x="7512" y="8538"/>
                    <a:pt x="7303" y="8496"/>
                  </a:cubicBezTo>
                  <a:cubicBezTo>
                    <a:pt x="6905" y="8412"/>
                    <a:pt x="6529" y="8287"/>
                    <a:pt x="6152" y="8161"/>
                  </a:cubicBezTo>
                  <a:cubicBezTo>
                    <a:pt x="5775" y="8056"/>
                    <a:pt x="5399" y="7910"/>
                    <a:pt x="5043" y="7784"/>
                  </a:cubicBezTo>
                  <a:cubicBezTo>
                    <a:pt x="4687" y="7638"/>
                    <a:pt x="4353" y="7470"/>
                    <a:pt x="4018" y="7324"/>
                  </a:cubicBezTo>
                  <a:cubicBezTo>
                    <a:pt x="3683" y="7178"/>
                    <a:pt x="3369" y="6989"/>
                    <a:pt x="3076" y="6801"/>
                  </a:cubicBezTo>
                  <a:cubicBezTo>
                    <a:pt x="2930" y="6717"/>
                    <a:pt x="2783" y="6634"/>
                    <a:pt x="2637" y="6550"/>
                  </a:cubicBezTo>
                  <a:cubicBezTo>
                    <a:pt x="2511" y="6445"/>
                    <a:pt x="2365" y="6362"/>
                    <a:pt x="2239" y="6278"/>
                  </a:cubicBezTo>
                  <a:cubicBezTo>
                    <a:pt x="2114" y="6173"/>
                    <a:pt x="1988" y="6090"/>
                    <a:pt x="1863" y="6006"/>
                  </a:cubicBezTo>
                  <a:cubicBezTo>
                    <a:pt x="1800" y="5964"/>
                    <a:pt x="1737" y="5922"/>
                    <a:pt x="1695" y="5880"/>
                  </a:cubicBezTo>
                  <a:cubicBezTo>
                    <a:pt x="1633" y="5818"/>
                    <a:pt x="1570" y="5755"/>
                    <a:pt x="1507" y="5713"/>
                  </a:cubicBezTo>
                  <a:cubicBezTo>
                    <a:pt x="1256" y="5504"/>
                    <a:pt x="1047" y="5294"/>
                    <a:pt x="837" y="5106"/>
                  </a:cubicBezTo>
                  <a:cubicBezTo>
                    <a:pt x="628" y="4897"/>
                    <a:pt x="545" y="4813"/>
                    <a:pt x="440" y="4729"/>
                  </a:cubicBezTo>
                  <a:cubicBezTo>
                    <a:pt x="356" y="4625"/>
                    <a:pt x="273" y="4541"/>
                    <a:pt x="210" y="4478"/>
                  </a:cubicBezTo>
                  <a:cubicBezTo>
                    <a:pt x="63" y="4353"/>
                    <a:pt x="0" y="4290"/>
                    <a:pt x="0" y="42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0" name="Google Shape;1450;p29"/>
            <p:cNvGrpSpPr/>
            <p:nvPr/>
          </p:nvGrpSpPr>
          <p:grpSpPr>
            <a:xfrm>
              <a:off x="3570831" y="3134550"/>
              <a:ext cx="1595169" cy="2369625"/>
              <a:chOff x="3570831" y="3134550"/>
              <a:chExt cx="1595169" cy="2369625"/>
            </a:xfrm>
          </p:grpSpPr>
          <p:sp>
            <p:nvSpPr>
              <p:cNvPr id="1451" name="Google Shape;1451;p29"/>
              <p:cNvSpPr/>
              <p:nvPr/>
            </p:nvSpPr>
            <p:spPr>
              <a:xfrm>
                <a:off x="3570831" y="3134550"/>
                <a:ext cx="826000" cy="2325175"/>
              </a:xfrm>
              <a:custGeom>
                <a:avLst/>
                <a:gdLst/>
                <a:ahLst/>
                <a:cxnLst/>
                <a:rect l="l" t="t" r="r" b="b"/>
                <a:pathLst>
                  <a:path w="33040" h="93007" extrusionOk="0">
                    <a:moveTo>
                      <a:pt x="33039" y="90977"/>
                    </a:moveTo>
                    <a:lnTo>
                      <a:pt x="33039" y="91102"/>
                    </a:lnTo>
                    <a:cubicBezTo>
                      <a:pt x="32977" y="91144"/>
                      <a:pt x="32914" y="91165"/>
                      <a:pt x="32830" y="91186"/>
                    </a:cubicBezTo>
                    <a:cubicBezTo>
                      <a:pt x="32621" y="91270"/>
                      <a:pt x="32412" y="91374"/>
                      <a:pt x="32182" y="91437"/>
                    </a:cubicBezTo>
                    <a:cubicBezTo>
                      <a:pt x="31972" y="91521"/>
                      <a:pt x="31742" y="91583"/>
                      <a:pt x="31533" y="91667"/>
                    </a:cubicBezTo>
                    <a:cubicBezTo>
                      <a:pt x="30633" y="91960"/>
                      <a:pt x="29754" y="92169"/>
                      <a:pt x="28855" y="92358"/>
                    </a:cubicBezTo>
                    <a:cubicBezTo>
                      <a:pt x="28415" y="92441"/>
                      <a:pt x="27976" y="92525"/>
                      <a:pt x="27536" y="92588"/>
                    </a:cubicBezTo>
                    <a:cubicBezTo>
                      <a:pt x="27076" y="92651"/>
                      <a:pt x="26637" y="92734"/>
                      <a:pt x="26197" y="92776"/>
                    </a:cubicBezTo>
                    <a:cubicBezTo>
                      <a:pt x="25339" y="92860"/>
                      <a:pt x="24461" y="92923"/>
                      <a:pt x="23624" y="92964"/>
                    </a:cubicBezTo>
                    <a:cubicBezTo>
                      <a:pt x="22787" y="93006"/>
                      <a:pt x="21971" y="93006"/>
                      <a:pt x="21197" y="92985"/>
                    </a:cubicBezTo>
                    <a:cubicBezTo>
                      <a:pt x="20422" y="92985"/>
                      <a:pt x="19669" y="92943"/>
                      <a:pt x="18958" y="92902"/>
                    </a:cubicBezTo>
                    <a:cubicBezTo>
                      <a:pt x="18267" y="92860"/>
                      <a:pt x="17598" y="92818"/>
                      <a:pt x="16991" y="92755"/>
                    </a:cubicBezTo>
                    <a:cubicBezTo>
                      <a:pt x="14564" y="92525"/>
                      <a:pt x="12995" y="92211"/>
                      <a:pt x="12995" y="92211"/>
                    </a:cubicBezTo>
                    <a:cubicBezTo>
                      <a:pt x="12995" y="92211"/>
                      <a:pt x="14459" y="91542"/>
                      <a:pt x="16468" y="90349"/>
                    </a:cubicBezTo>
                    <a:cubicBezTo>
                      <a:pt x="16970" y="90056"/>
                      <a:pt x="17514" y="89721"/>
                      <a:pt x="18079" y="89366"/>
                    </a:cubicBezTo>
                    <a:cubicBezTo>
                      <a:pt x="22243" y="86687"/>
                      <a:pt x="25130" y="83988"/>
                      <a:pt x="26407" y="78967"/>
                    </a:cubicBezTo>
                    <a:cubicBezTo>
                      <a:pt x="27641" y="74029"/>
                      <a:pt x="27578" y="68505"/>
                      <a:pt x="27997" y="63462"/>
                    </a:cubicBezTo>
                    <a:cubicBezTo>
                      <a:pt x="28039" y="62855"/>
                      <a:pt x="28080" y="62269"/>
                      <a:pt x="28143" y="61663"/>
                    </a:cubicBezTo>
                    <a:cubicBezTo>
                      <a:pt x="28185" y="61056"/>
                      <a:pt x="28227" y="60449"/>
                      <a:pt x="28269" y="59842"/>
                    </a:cubicBezTo>
                    <a:cubicBezTo>
                      <a:pt x="28332" y="58608"/>
                      <a:pt x="28394" y="57373"/>
                      <a:pt x="28457" y="56118"/>
                    </a:cubicBezTo>
                    <a:cubicBezTo>
                      <a:pt x="28624" y="53607"/>
                      <a:pt x="28666" y="51054"/>
                      <a:pt x="28750" y="48502"/>
                    </a:cubicBezTo>
                    <a:cubicBezTo>
                      <a:pt x="28771" y="47874"/>
                      <a:pt x="28792" y="47225"/>
                      <a:pt x="28792" y="46598"/>
                    </a:cubicBezTo>
                    <a:cubicBezTo>
                      <a:pt x="28792" y="45949"/>
                      <a:pt x="28813" y="45321"/>
                      <a:pt x="28813" y="44673"/>
                    </a:cubicBezTo>
                    <a:cubicBezTo>
                      <a:pt x="28813" y="43919"/>
                      <a:pt x="28813" y="43166"/>
                      <a:pt x="28834" y="42413"/>
                    </a:cubicBezTo>
                    <a:lnTo>
                      <a:pt x="28792" y="42392"/>
                    </a:lnTo>
                    <a:lnTo>
                      <a:pt x="28771" y="42371"/>
                    </a:lnTo>
                    <a:cubicBezTo>
                      <a:pt x="28750" y="42350"/>
                      <a:pt x="28729" y="42329"/>
                      <a:pt x="28687" y="42308"/>
                    </a:cubicBezTo>
                    <a:cubicBezTo>
                      <a:pt x="28645" y="42266"/>
                      <a:pt x="28604" y="42225"/>
                      <a:pt x="28541" y="42162"/>
                    </a:cubicBezTo>
                    <a:cubicBezTo>
                      <a:pt x="28436" y="42078"/>
                      <a:pt x="28311" y="41953"/>
                      <a:pt x="28185" y="41848"/>
                    </a:cubicBezTo>
                    <a:cubicBezTo>
                      <a:pt x="27892" y="41618"/>
                      <a:pt x="27536" y="41325"/>
                      <a:pt x="27139" y="41053"/>
                    </a:cubicBezTo>
                    <a:cubicBezTo>
                      <a:pt x="26741" y="40760"/>
                      <a:pt x="26281" y="40488"/>
                      <a:pt x="25800" y="40174"/>
                    </a:cubicBezTo>
                    <a:cubicBezTo>
                      <a:pt x="25549" y="40028"/>
                      <a:pt x="25277" y="39881"/>
                      <a:pt x="25026" y="39735"/>
                    </a:cubicBezTo>
                    <a:cubicBezTo>
                      <a:pt x="24754" y="39588"/>
                      <a:pt x="24461" y="39421"/>
                      <a:pt x="24168" y="39274"/>
                    </a:cubicBezTo>
                    <a:cubicBezTo>
                      <a:pt x="23603" y="38981"/>
                      <a:pt x="22975" y="38689"/>
                      <a:pt x="22326" y="38417"/>
                    </a:cubicBezTo>
                    <a:cubicBezTo>
                      <a:pt x="21699" y="38145"/>
                      <a:pt x="21029" y="37893"/>
                      <a:pt x="20339" y="37642"/>
                    </a:cubicBezTo>
                    <a:cubicBezTo>
                      <a:pt x="16886" y="36450"/>
                      <a:pt x="13287" y="36178"/>
                      <a:pt x="9898" y="34839"/>
                    </a:cubicBezTo>
                    <a:cubicBezTo>
                      <a:pt x="6320" y="33437"/>
                      <a:pt x="2972" y="31470"/>
                      <a:pt x="1" y="29001"/>
                    </a:cubicBezTo>
                    <a:cubicBezTo>
                      <a:pt x="3056" y="29942"/>
                      <a:pt x="6278" y="30047"/>
                      <a:pt x="9479" y="30152"/>
                    </a:cubicBezTo>
                    <a:cubicBezTo>
                      <a:pt x="11635" y="30235"/>
                      <a:pt x="13811" y="30319"/>
                      <a:pt x="15987" y="30382"/>
                    </a:cubicBezTo>
                    <a:cubicBezTo>
                      <a:pt x="19858" y="30528"/>
                      <a:pt x="23687" y="30612"/>
                      <a:pt x="27495" y="31010"/>
                    </a:cubicBezTo>
                    <a:cubicBezTo>
                      <a:pt x="27892" y="31051"/>
                      <a:pt x="28290" y="31114"/>
                      <a:pt x="28687" y="31156"/>
                    </a:cubicBezTo>
                    <a:cubicBezTo>
                      <a:pt x="28687" y="31156"/>
                      <a:pt x="28687" y="31156"/>
                      <a:pt x="28687" y="31156"/>
                    </a:cubicBezTo>
                    <a:cubicBezTo>
                      <a:pt x="30905" y="31219"/>
                      <a:pt x="30382" y="19732"/>
                      <a:pt x="30361" y="18372"/>
                    </a:cubicBezTo>
                    <a:cubicBezTo>
                      <a:pt x="30340" y="16133"/>
                      <a:pt x="30403" y="13831"/>
                      <a:pt x="30173" y="11613"/>
                    </a:cubicBezTo>
                    <a:cubicBezTo>
                      <a:pt x="29754" y="7659"/>
                      <a:pt x="31345" y="3704"/>
                      <a:pt x="32788" y="1"/>
                    </a:cubicBezTo>
                    <a:cubicBezTo>
                      <a:pt x="32809" y="4667"/>
                      <a:pt x="32391" y="9312"/>
                      <a:pt x="32391" y="13957"/>
                    </a:cubicBezTo>
                    <a:cubicBezTo>
                      <a:pt x="32391" y="29315"/>
                      <a:pt x="32642" y="44652"/>
                      <a:pt x="32767" y="60010"/>
                    </a:cubicBezTo>
                    <a:cubicBezTo>
                      <a:pt x="32851" y="70325"/>
                      <a:pt x="32956" y="80640"/>
                      <a:pt x="33039" y="90956"/>
                    </a:cubicBezTo>
                    <a:cubicBezTo>
                      <a:pt x="33018" y="90956"/>
                      <a:pt x="33018" y="90977"/>
                      <a:pt x="33039" y="9097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9"/>
              <p:cNvSpPr/>
              <p:nvPr/>
            </p:nvSpPr>
            <p:spPr>
              <a:xfrm>
                <a:off x="4379250" y="3143450"/>
                <a:ext cx="786750" cy="2360725"/>
              </a:xfrm>
              <a:custGeom>
                <a:avLst/>
                <a:gdLst/>
                <a:ahLst/>
                <a:cxnLst/>
                <a:rect l="l" t="t" r="r" b="b"/>
                <a:pathLst>
                  <a:path w="31470" h="94429" extrusionOk="0">
                    <a:moveTo>
                      <a:pt x="23226" y="28875"/>
                    </a:moveTo>
                    <a:cubicBezTo>
                      <a:pt x="23602" y="28310"/>
                      <a:pt x="24021" y="27766"/>
                      <a:pt x="24544" y="27243"/>
                    </a:cubicBezTo>
                    <a:cubicBezTo>
                      <a:pt x="26322" y="25465"/>
                      <a:pt x="28917" y="23791"/>
                      <a:pt x="31470" y="23477"/>
                    </a:cubicBezTo>
                    <a:cubicBezTo>
                      <a:pt x="28415" y="23853"/>
                      <a:pt x="25255" y="24272"/>
                      <a:pt x="22535" y="25757"/>
                    </a:cubicBezTo>
                    <a:cubicBezTo>
                      <a:pt x="21677" y="26239"/>
                      <a:pt x="20861" y="26804"/>
                      <a:pt x="20066" y="27389"/>
                    </a:cubicBezTo>
                    <a:cubicBezTo>
                      <a:pt x="17786" y="29022"/>
                      <a:pt x="15568" y="30988"/>
                      <a:pt x="13182" y="32432"/>
                    </a:cubicBezTo>
                    <a:cubicBezTo>
                      <a:pt x="10672" y="33939"/>
                      <a:pt x="7972" y="35152"/>
                      <a:pt x="5922" y="35905"/>
                    </a:cubicBezTo>
                    <a:cubicBezTo>
                      <a:pt x="5545" y="36031"/>
                      <a:pt x="5190" y="36156"/>
                      <a:pt x="4876" y="36282"/>
                    </a:cubicBezTo>
                    <a:cubicBezTo>
                      <a:pt x="4855" y="36219"/>
                      <a:pt x="4855" y="36136"/>
                      <a:pt x="4834" y="36073"/>
                    </a:cubicBezTo>
                    <a:cubicBezTo>
                      <a:pt x="4227" y="31825"/>
                      <a:pt x="5692" y="27348"/>
                      <a:pt x="5190" y="22954"/>
                    </a:cubicBezTo>
                    <a:cubicBezTo>
                      <a:pt x="4311" y="15170"/>
                      <a:pt x="1570" y="7784"/>
                      <a:pt x="796" y="0"/>
                    </a:cubicBezTo>
                    <a:cubicBezTo>
                      <a:pt x="42" y="879"/>
                      <a:pt x="1" y="2135"/>
                      <a:pt x="1" y="3306"/>
                    </a:cubicBezTo>
                    <a:cubicBezTo>
                      <a:pt x="1" y="19187"/>
                      <a:pt x="126" y="35068"/>
                      <a:pt x="273" y="50970"/>
                    </a:cubicBezTo>
                    <a:cubicBezTo>
                      <a:pt x="377" y="63713"/>
                      <a:pt x="482" y="76455"/>
                      <a:pt x="586" y="89198"/>
                    </a:cubicBezTo>
                    <a:cubicBezTo>
                      <a:pt x="586" y="89574"/>
                      <a:pt x="607" y="89972"/>
                      <a:pt x="607" y="90349"/>
                    </a:cubicBezTo>
                    <a:cubicBezTo>
                      <a:pt x="607" y="90474"/>
                      <a:pt x="628" y="90579"/>
                      <a:pt x="691" y="90663"/>
                    </a:cubicBezTo>
                    <a:cubicBezTo>
                      <a:pt x="712" y="90683"/>
                      <a:pt x="712" y="90704"/>
                      <a:pt x="691" y="90725"/>
                    </a:cubicBezTo>
                    <a:cubicBezTo>
                      <a:pt x="733" y="90767"/>
                      <a:pt x="796" y="90830"/>
                      <a:pt x="838" y="90872"/>
                    </a:cubicBezTo>
                    <a:cubicBezTo>
                      <a:pt x="1151" y="91144"/>
                      <a:pt x="1486" y="91395"/>
                      <a:pt x="1821" y="91646"/>
                    </a:cubicBezTo>
                    <a:lnTo>
                      <a:pt x="1842" y="91667"/>
                    </a:lnTo>
                    <a:cubicBezTo>
                      <a:pt x="2198" y="91897"/>
                      <a:pt x="2532" y="92127"/>
                      <a:pt x="2909" y="92336"/>
                    </a:cubicBezTo>
                    <a:cubicBezTo>
                      <a:pt x="3265" y="92525"/>
                      <a:pt x="3641" y="92734"/>
                      <a:pt x="4018" y="92901"/>
                    </a:cubicBezTo>
                    <a:cubicBezTo>
                      <a:pt x="4185" y="92985"/>
                      <a:pt x="4374" y="93069"/>
                      <a:pt x="4562" y="93131"/>
                    </a:cubicBezTo>
                    <a:cubicBezTo>
                      <a:pt x="4750" y="93215"/>
                      <a:pt x="4939" y="93278"/>
                      <a:pt x="5127" y="93362"/>
                    </a:cubicBezTo>
                    <a:cubicBezTo>
                      <a:pt x="5901" y="93634"/>
                      <a:pt x="6654" y="93822"/>
                      <a:pt x="7387" y="93989"/>
                    </a:cubicBezTo>
                    <a:cubicBezTo>
                      <a:pt x="8140" y="94136"/>
                      <a:pt x="8872" y="94261"/>
                      <a:pt x="9584" y="94324"/>
                    </a:cubicBezTo>
                    <a:cubicBezTo>
                      <a:pt x="10295" y="94387"/>
                      <a:pt x="10985" y="94408"/>
                      <a:pt x="11634" y="94429"/>
                    </a:cubicBezTo>
                    <a:cubicBezTo>
                      <a:pt x="12283" y="94429"/>
                      <a:pt x="12910" y="94429"/>
                      <a:pt x="13496" y="94387"/>
                    </a:cubicBezTo>
                    <a:cubicBezTo>
                      <a:pt x="14082" y="94366"/>
                      <a:pt x="14647" y="94324"/>
                      <a:pt x="15149" y="94261"/>
                    </a:cubicBezTo>
                    <a:cubicBezTo>
                      <a:pt x="16154" y="94157"/>
                      <a:pt x="16970" y="94010"/>
                      <a:pt x="17535" y="93906"/>
                    </a:cubicBezTo>
                    <a:cubicBezTo>
                      <a:pt x="18120" y="93801"/>
                      <a:pt x="18434" y="93738"/>
                      <a:pt x="18434" y="93738"/>
                    </a:cubicBezTo>
                    <a:cubicBezTo>
                      <a:pt x="18434" y="93738"/>
                      <a:pt x="18120" y="93634"/>
                      <a:pt x="17597" y="93404"/>
                    </a:cubicBezTo>
                    <a:cubicBezTo>
                      <a:pt x="17074" y="93194"/>
                      <a:pt x="16321" y="92880"/>
                      <a:pt x="15463" y="92441"/>
                    </a:cubicBezTo>
                    <a:cubicBezTo>
                      <a:pt x="15024" y="92232"/>
                      <a:pt x="14563" y="91981"/>
                      <a:pt x="14103" y="91730"/>
                    </a:cubicBezTo>
                    <a:cubicBezTo>
                      <a:pt x="12576" y="90872"/>
                      <a:pt x="10965" y="89972"/>
                      <a:pt x="9835" y="88612"/>
                    </a:cubicBezTo>
                    <a:cubicBezTo>
                      <a:pt x="9270" y="87963"/>
                      <a:pt x="8935" y="87085"/>
                      <a:pt x="8663" y="86269"/>
                    </a:cubicBezTo>
                    <a:cubicBezTo>
                      <a:pt x="8370" y="85369"/>
                      <a:pt x="8098" y="84385"/>
                      <a:pt x="8119" y="83423"/>
                    </a:cubicBezTo>
                    <a:cubicBezTo>
                      <a:pt x="8119" y="83256"/>
                      <a:pt x="7638" y="77711"/>
                      <a:pt x="7617" y="75033"/>
                    </a:cubicBezTo>
                    <a:cubicBezTo>
                      <a:pt x="7617" y="71706"/>
                      <a:pt x="7784" y="68379"/>
                      <a:pt x="7659" y="65052"/>
                    </a:cubicBezTo>
                    <a:cubicBezTo>
                      <a:pt x="7408" y="58587"/>
                      <a:pt x="6989" y="52142"/>
                      <a:pt x="6152" y="45719"/>
                    </a:cubicBezTo>
                    <a:cubicBezTo>
                      <a:pt x="6089" y="45279"/>
                      <a:pt x="6048" y="44861"/>
                      <a:pt x="5985" y="44421"/>
                    </a:cubicBezTo>
                    <a:cubicBezTo>
                      <a:pt x="5964" y="44191"/>
                      <a:pt x="6068" y="43961"/>
                      <a:pt x="6299" y="43856"/>
                    </a:cubicBezTo>
                    <a:cubicBezTo>
                      <a:pt x="6989" y="43522"/>
                      <a:pt x="7931" y="43040"/>
                      <a:pt x="9019" y="42392"/>
                    </a:cubicBezTo>
                    <a:cubicBezTo>
                      <a:pt x="13015" y="40111"/>
                      <a:pt x="17074" y="37098"/>
                      <a:pt x="20150" y="33667"/>
                    </a:cubicBezTo>
                    <a:cubicBezTo>
                      <a:pt x="21468" y="32181"/>
                      <a:pt x="22159" y="30465"/>
                      <a:pt x="23226" y="2887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0F5A3822-2C06-5BAC-C9FE-E085051D8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369" y="2209139"/>
            <a:ext cx="3875465" cy="802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2" name="Google Shape;2612;p38"/>
          <p:cNvGrpSpPr/>
          <p:nvPr/>
        </p:nvGrpSpPr>
        <p:grpSpPr>
          <a:xfrm>
            <a:off x="3535225" y="1679550"/>
            <a:ext cx="1386441" cy="2539025"/>
            <a:chOff x="3535225" y="1679550"/>
            <a:chExt cx="1386441" cy="2539025"/>
          </a:xfrm>
        </p:grpSpPr>
        <p:sp>
          <p:nvSpPr>
            <p:cNvPr id="2613" name="Google Shape;2613;p38"/>
            <p:cNvSpPr/>
            <p:nvPr/>
          </p:nvSpPr>
          <p:spPr>
            <a:xfrm>
              <a:off x="3535225" y="3240900"/>
              <a:ext cx="1036800" cy="977675"/>
            </a:xfrm>
            <a:custGeom>
              <a:avLst/>
              <a:gdLst/>
              <a:ahLst/>
              <a:cxnLst/>
              <a:rect l="l" t="t" r="r" b="b"/>
              <a:pathLst>
                <a:path w="41472" h="39107" fill="none" extrusionOk="0">
                  <a:moveTo>
                    <a:pt x="41471" y="39106"/>
                  </a:moveTo>
                  <a:lnTo>
                    <a:pt x="41471" y="6654"/>
                  </a:lnTo>
                  <a:cubicBezTo>
                    <a:pt x="41471" y="2971"/>
                    <a:pt x="38500" y="0"/>
                    <a:pt x="34817" y="0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8"/>
            <p:cNvSpPr/>
            <p:nvPr/>
          </p:nvSpPr>
          <p:spPr>
            <a:xfrm>
              <a:off x="4570500" y="2717775"/>
              <a:ext cx="349975" cy="684750"/>
            </a:xfrm>
            <a:custGeom>
              <a:avLst/>
              <a:gdLst/>
              <a:ahLst/>
              <a:cxnLst/>
              <a:rect l="l" t="t" r="r" b="b"/>
              <a:pathLst>
                <a:path w="13999" h="27390" fill="none" extrusionOk="0">
                  <a:moveTo>
                    <a:pt x="0" y="27389"/>
                  </a:moveTo>
                  <a:lnTo>
                    <a:pt x="0" y="6654"/>
                  </a:lnTo>
                  <a:cubicBezTo>
                    <a:pt x="0" y="2971"/>
                    <a:pt x="2992" y="0"/>
                    <a:pt x="6675" y="0"/>
                  </a:cubicBezTo>
                  <a:lnTo>
                    <a:pt x="13998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8"/>
            <p:cNvSpPr/>
            <p:nvPr/>
          </p:nvSpPr>
          <p:spPr>
            <a:xfrm>
              <a:off x="4572875" y="2555074"/>
              <a:ext cx="25" cy="1416941"/>
            </a:xfrm>
            <a:custGeom>
              <a:avLst/>
              <a:gdLst/>
              <a:ahLst/>
              <a:cxnLst/>
              <a:rect l="l" t="t" r="r" b="b"/>
              <a:pathLst>
                <a:path w="1" h="20758" fill="none" extrusionOk="0">
                  <a:moveTo>
                    <a:pt x="0" y="20757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8"/>
            <p:cNvSpPr/>
            <p:nvPr/>
          </p:nvSpPr>
          <p:spPr>
            <a:xfrm>
              <a:off x="3535225" y="2178875"/>
              <a:ext cx="1036800" cy="977675"/>
            </a:xfrm>
            <a:custGeom>
              <a:avLst/>
              <a:gdLst/>
              <a:ahLst/>
              <a:cxnLst/>
              <a:rect l="l" t="t" r="r" b="b"/>
              <a:pathLst>
                <a:path w="41472" h="39107" fill="none" extrusionOk="0">
                  <a:moveTo>
                    <a:pt x="41471" y="39106"/>
                  </a:moveTo>
                  <a:lnTo>
                    <a:pt x="41471" y="6654"/>
                  </a:lnTo>
                  <a:cubicBezTo>
                    <a:pt x="41471" y="2971"/>
                    <a:pt x="38500" y="0"/>
                    <a:pt x="34817" y="0"/>
                  </a:cubicBez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8"/>
            <p:cNvSpPr/>
            <p:nvPr/>
          </p:nvSpPr>
          <p:spPr>
            <a:xfrm>
              <a:off x="4571691" y="1679550"/>
              <a:ext cx="349975" cy="648116"/>
            </a:xfrm>
            <a:custGeom>
              <a:avLst/>
              <a:gdLst/>
              <a:ahLst/>
              <a:cxnLst/>
              <a:rect l="l" t="t" r="r" b="b"/>
              <a:pathLst>
                <a:path w="13999" h="27390" fill="none" extrusionOk="0">
                  <a:moveTo>
                    <a:pt x="0" y="27389"/>
                  </a:moveTo>
                  <a:lnTo>
                    <a:pt x="0" y="6654"/>
                  </a:lnTo>
                  <a:cubicBezTo>
                    <a:pt x="0" y="2971"/>
                    <a:pt x="2992" y="0"/>
                    <a:pt x="6675" y="0"/>
                  </a:cubicBezTo>
                  <a:lnTo>
                    <a:pt x="13998" y="0"/>
                  </a:lnTo>
                </a:path>
              </a:pathLst>
            </a:custGeom>
            <a:solidFill>
              <a:schemeClr val="lt2"/>
            </a:solidFill>
            <a:ln w="114300" cap="flat" cmpd="sng">
              <a:solidFill>
                <a:schemeClr val="dk2"/>
              </a:solidFill>
              <a:prstDash val="solid"/>
              <a:miter lim="209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8" name="Google Shape;2618;p38"/>
          <p:cNvSpPr txBox="1">
            <a:spLocks noGrp="1"/>
          </p:cNvSpPr>
          <p:nvPr>
            <p:ph type="title"/>
          </p:nvPr>
        </p:nvSpPr>
        <p:spPr>
          <a:xfrm>
            <a:off x="1282274" y="296977"/>
            <a:ext cx="65793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solidFill>
                  <a:schemeClr val="accent2">
                    <a:lumMod val="75000"/>
                  </a:schemeClr>
                </a:solidFill>
              </a:rPr>
              <a:t>Key findings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619" name="Google Shape;2619;p38"/>
          <p:cNvSpPr/>
          <p:nvPr/>
        </p:nvSpPr>
        <p:spPr>
          <a:xfrm>
            <a:off x="1163975" y="2854604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31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44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Additional and more detailed data might lead to new observations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0" name="Google Shape;2620;p38"/>
          <p:cNvSpPr/>
          <p:nvPr/>
        </p:nvSpPr>
        <p:spPr>
          <a:xfrm>
            <a:off x="1163975" y="1799125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52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65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No clear correlation between amount of trees and temperature or air quality visible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21" name="Google Shape;2621;p38"/>
          <p:cNvGrpSpPr/>
          <p:nvPr/>
        </p:nvGrpSpPr>
        <p:grpSpPr>
          <a:xfrm>
            <a:off x="8230450" y="2514149"/>
            <a:ext cx="456339" cy="397843"/>
            <a:chOff x="10965700" y="1810625"/>
            <a:chExt cx="224975" cy="196175"/>
          </a:xfrm>
        </p:grpSpPr>
        <p:sp>
          <p:nvSpPr>
            <p:cNvPr id="2622" name="Google Shape;2622;p38"/>
            <p:cNvSpPr/>
            <p:nvPr/>
          </p:nvSpPr>
          <p:spPr>
            <a:xfrm>
              <a:off x="10965700" y="1921000"/>
              <a:ext cx="49725" cy="85800"/>
            </a:xfrm>
            <a:custGeom>
              <a:avLst/>
              <a:gdLst/>
              <a:ahLst/>
              <a:cxnLst/>
              <a:rect l="l" t="t" r="r" b="b"/>
              <a:pathLst>
                <a:path w="1989" h="3432" extrusionOk="0">
                  <a:moveTo>
                    <a:pt x="1989" y="0"/>
                  </a:moveTo>
                  <a:lnTo>
                    <a:pt x="147" y="1799"/>
                  </a:lnTo>
                  <a:lnTo>
                    <a:pt x="1" y="1632"/>
                  </a:lnTo>
                  <a:lnTo>
                    <a:pt x="1" y="3432"/>
                  </a:lnTo>
                  <a:lnTo>
                    <a:pt x="1989" y="3432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8"/>
            <p:cNvSpPr/>
            <p:nvPr/>
          </p:nvSpPr>
          <p:spPr>
            <a:xfrm>
              <a:off x="11023775" y="1895875"/>
              <a:ext cx="49725" cy="110925"/>
            </a:xfrm>
            <a:custGeom>
              <a:avLst/>
              <a:gdLst/>
              <a:ahLst/>
              <a:cxnLst/>
              <a:rect l="l" t="t" r="r" b="b"/>
              <a:pathLst>
                <a:path w="1989" h="4437" extrusionOk="0">
                  <a:moveTo>
                    <a:pt x="565" y="1"/>
                  </a:moveTo>
                  <a:lnTo>
                    <a:pt x="0" y="545"/>
                  </a:lnTo>
                  <a:lnTo>
                    <a:pt x="0" y="4437"/>
                  </a:lnTo>
                  <a:lnTo>
                    <a:pt x="1988" y="4437"/>
                  </a:lnTo>
                  <a:lnTo>
                    <a:pt x="1988" y="1570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8"/>
            <p:cNvSpPr/>
            <p:nvPr/>
          </p:nvSpPr>
          <p:spPr>
            <a:xfrm>
              <a:off x="11082350" y="1913675"/>
              <a:ext cx="49725" cy="93125"/>
            </a:xfrm>
            <a:custGeom>
              <a:avLst/>
              <a:gdLst/>
              <a:ahLst/>
              <a:cxnLst/>
              <a:rect l="l" t="t" r="r" b="b"/>
              <a:pathLst>
                <a:path w="1989" h="3725" extrusionOk="0">
                  <a:moveTo>
                    <a:pt x="1989" y="0"/>
                  </a:moveTo>
                  <a:lnTo>
                    <a:pt x="294" y="1548"/>
                  </a:lnTo>
                  <a:lnTo>
                    <a:pt x="1" y="1235"/>
                  </a:lnTo>
                  <a:lnTo>
                    <a:pt x="1" y="3725"/>
                  </a:lnTo>
                  <a:lnTo>
                    <a:pt x="1989" y="3725"/>
                  </a:lnTo>
                  <a:lnTo>
                    <a:pt x="1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8"/>
            <p:cNvSpPr/>
            <p:nvPr/>
          </p:nvSpPr>
          <p:spPr>
            <a:xfrm>
              <a:off x="11140950" y="1859775"/>
              <a:ext cx="49725" cy="147025"/>
            </a:xfrm>
            <a:custGeom>
              <a:avLst/>
              <a:gdLst/>
              <a:ahLst/>
              <a:cxnLst/>
              <a:rect l="l" t="t" r="r" b="b"/>
              <a:pathLst>
                <a:path w="1989" h="5881" extrusionOk="0">
                  <a:moveTo>
                    <a:pt x="1988" y="1"/>
                  </a:moveTo>
                  <a:lnTo>
                    <a:pt x="0" y="1821"/>
                  </a:lnTo>
                  <a:lnTo>
                    <a:pt x="0" y="5881"/>
                  </a:lnTo>
                  <a:lnTo>
                    <a:pt x="1988" y="5881"/>
                  </a:lnTo>
                  <a:lnTo>
                    <a:pt x="19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8"/>
            <p:cNvSpPr/>
            <p:nvPr/>
          </p:nvSpPr>
          <p:spPr>
            <a:xfrm>
              <a:off x="10965700" y="1810625"/>
              <a:ext cx="224975" cy="134975"/>
            </a:xfrm>
            <a:custGeom>
              <a:avLst/>
              <a:gdLst/>
              <a:ahLst/>
              <a:cxnLst/>
              <a:rect l="l" t="t" r="r" b="b"/>
              <a:pathLst>
                <a:path w="8999" h="5399" extrusionOk="0">
                  <a:moveTo>
                    <a:pt x="8956" y="0"/>
                  </a:moveTo>
                  <a:lnTo>
                    <a:pt x="5043" y="3536"/>
                  </a:lnTo>
                  <a:lnTo>
                    <a:pt x="3223" y="1674"/>
                  </a:lnTo>
                  <a:cubicBezTo>
                    <a:pt x="3139" y="1590"/>
                    <a:pt x="3014" y="1528"/>
                    <a:pt x="2909" y="1528"/>
                  </a:cubicBezTo>
                  <a:cubicBezTo>
                    <a:pt x="2784" y="1528"/>
                    <a:pt x="2679" y="1590"/>
                    <a:pt x="2595" y="1674"/>
                  </a:cubicBezTo>
                  <a:lnTo>
                    <a:pt x="1" y="4310"/>
                  </a:lnTo>
                  <a:lnTo>
                    <a:pt x="1" y="5231"/>
                  </a:lnTo>
                  <a:lnTo>
                    <a:pt x="168" y="5398"/>
                  </a:lnTo>
                  <a:lnTo>
                    <a:pt x="2909" y="2595"/>
                  </a:lnTo>
                  <a:lnTo>
                    <a:pt x="4709" y="4457"/>
                  </a:lnTo>
                  <a:cubicBezTo>
                    <a:pt x="4795" y="4543"/>
                    <a:pt x="4910" y="4585"/>
                    <a:pt x="5023" y="4585"/>
                  </a:cubicBezTo>
                  <a:cubicBezTo>
                    <a:pt x="5129" y="4585"/>
                    <a:pt x="5235" y="4549"/>
                    <a:pt x="5315" y="4478"/>
                  </a:cubicBezTo>
                  <a:lnTo>
                    <a:pt x="8998" y="1130"/>
                  </a:lnTo>
                  <a:lnTo>
                    <a:pt x="8998" y="42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7" name="Google Shape;2627;p38"/>
          <p:cNvSpPr/>
          <p:nvPr/>
        </p:nvSpPr>
        <p:spPr>
          <a:xfrm>
            <a:off x="8220952" y="1417727"/>
            <a:ext cx="475351" cy="512815"/>
          </a:xfrm>
          <a:custGeom>
            <a:avLst/>
            <a:gdLst/>
            <a:ahLst/>
            <a:cxnLst/>
            <a:rect l="l" t="t" r="r" b="b"/>
            <a:pathLst>
              <a:path w="8831" h="9527" extrusionOk="0">
                <a:moveTo>
                  <a:pt x="5227" y="994"/>
                </a:moveTo>
                <a:cubicBezTo>
                  <a:pt x="6044" y="994"/>
                  <a:pt x="6819" y="1436"/>
                  <a:pt x="7177" y="2198"/>
                </a:cubicBezTo>
                <a:cubicBezTo>
                  <a:pt x="7679" y="3265"/>
                  <a:pt x="7198" y="4541"/>
                  <a:pt x="6089" y="5064"/>
                </a:cubicBezTo>
                <a:cubicBezTo>
                  <a:pt x="5767" y="5216"/>
                  <a:pt x="5426" y="5289"/>
                  <a:pt x="5093" y="5289"/>
                </a:cubicBezTo>
                <a:cubicBezTo>
                  <a:pt x="4282" y="5289"/>
                  <a:pt x="3516" y="4858"/>
                  <a:pt x="3160" y="4102"/>
                </a:cubicBezTo>
                <a:cubicBezTo>
                  <a:pt x="2658" y="3035"/>
                  <a:pt x="3139" y="1737"/>
                  <a:pt x="4248" y="1214"/>
                </a:cubicBezTo>
                <a:cubicBezTo>
                  <a:pt x="4565" y="1065"/>
                  <a:pt x="4899" y="994"/>
                  <a:pt x="5227" y="994"/>
                </a:cubicBezTo>
                <a:close/>
                <a:moveTo>
                  <a:pt x="5235" y="0"/>
                </a:moveTo>
                <a:cubicBezTo>
                  <a:pt x="4765" y="0"/>
                  <a:pt x="4285" y="101"/>
                  <a:pt x="3829" y="315"/>
                </a:cubicBezTo>
                <a:cubicBezTo>
                  <a:pt x="2218" y="1068"/>
                  <a:pt x="1507" y="2972"/>
                  <a:pt x="2260" y="4520"/>
                </a:cubicBezTo>
                <a:cubicBezTo>
                  <a:pt x="2344" y="4708"/>
                  <a:pt x="2449" y="4876"/>
                  <a:pt x="2574" y="5043"/>
                </a:cubicBezTo>
                <a:cubicBezTo>
                  <a:pt x="2511" y="5085"/>
                  <a:pt x="2469" y="5148"/>
                  <a:pt x="2428" y="5190"/>
                </a:cubicBezTo>
                <a:lnTo>
                  <a:pt x="272" y="8077"/>
                </a:lnTo>
                <a:cubicBezTo>
                  <a:pt x="0" y="8433"/>
                  <a:pt x="63" y="8935"/>
                  <a:pt x="419" y="9186"/>
                </a:cubicBezTo>
                <a:lnTo>
                  <a:pt x="649" y="9374"/>
                </a:lnTo>
                <a:cubicBezTo>
                  <a:pt x="793" y="9476"/>
                  <a:pt x="962" y="9526"/>
                  <a:pt x="1129" y="9526"/>
                </a:cubicBezTo>
                <a:cubicBezTo>
                  <a:pt x="1374" y="9526"/>
                  <a:pt x="1617" y="9419"/>
                  <a:pt x="1779" y="9207"/>
                </a:cubicBezTo>
                <a:lnTo>
                  <a:pt x="3934" y="6341"/>
                </a:lnTo>
                <a:cubicBezTo>
                  <a:pt x="3997" y="6257"/>
                  <a:pt x="4018" y="6194"/>
                  <a:pt x="4060" y="6110"/>
                </a:cubicBezTo>
                <a:cubicBezTo>
                  <a:pt x="4403" y="6231"/>
                  <a:pt x="4766" y="6294"/>
                  <a:pt x="5134" y="6294"/>
                </a:cubicBezTo>
                <a:cubicBezTo>
                  <a:pt x="5596" y="6294"/>
                  <a:pt x="6065" y="6195"/>
                  <a:pt x="6508" y="5985"/>
                </a:cubicBezTo>
                <a:cubicBezTo>
                  <a:pt x="8119" y="5211"/>
                  <a:pt x="8830" y="3328"/>
                  <a:pt x="8077" y="1758"/>
                </a:cubicBezTo>
                <a:cubicBezTo>
                  <a:pt x="7552" y="648"/>
                  <a:pt x="6424" y="0"/>
                  <a:pt x="523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38"/>
          <p:cNvSpPr/>
          <p:nvPr/>
        </p:nvSpPr>
        <p:spPr>
          <a:xfrm>
            <a:off x="551225" y="1909798"/>
            <a:ext cx="396521" cy="476155"/>
          </a:xfrm>
          <a:custGeom>
            <a:avLst/>
            <a:gdLst/>
            <a:ahLst/>
            <a:cxnLst/>
            <a:rect l="l" t="t" r="r" b="b"/>
            <a:pathLst>
              <a:path w="5629" h="6759" extrusionOk="0">
                <a:moveTo>
                  <a:pt x="2679" y="0"/>
                </a:moveTo>
                <a:cubicBezTo>
                  <a:pt x="2072" y="42"/>
                  <a:pt x="1716" y="314"/>
                  <a:pt x="1549" y="544"/>
                </a:cubicBezTo>
                <a:cubicBezTo>
                  <a:pt x="1277" y="900"/>
                  <a:pt x="1235" y="1319"/>
                  <a:pt x="1256" y="1528"/>
                </a:cubicBezTo>
                <a:cubicBezTo>
                  <a:pt x="1319" y="1821"/>
                  <a:pt x="1340" y="2197"/>
                  <a:pt x="1319" y="2281"/>
                </a:cubicBezTo>
                <a:cubicBezTo>
                  <a:pt x="1319" y="2281"/>
                  <a:pt x="1319" y="2302"/>
                  <a:pt x="1319" y="2302"/>
                </a:cubicBezTo>
                <a:cubicBezTo>
                  <a:pt x="1277" y="2407"/>
                  <a:pt x="1235" y="2532"/>
                  <a:pt x="1298" y="2846"/>
                </a:cubicBezTo>
                <a:cubicBezTo>
                  <a:pt x="1381" y="3202"/>
                  <a:pt x="1486" y="3390"/>
                  <a:pt x="1570" y="3474"/>
                </a:cubicBezTo>
                <a:cubicBezTo>
                  <a:pt x="1591" y="3704"/>
                  <a:pt x="1674" y="3934"/>
                  <a:pt x="1737" y="4081"/>
                </a:cubicBezTo>
                <a:cubicBezTo>
                  <a:pt x="1800" y="4185"/>
                  <a:pt x="1821" y="4332"/>
                  <a:pt x="1821" y="4541"/>
                </a:cubicBezTo>
                <a:cubicBezTo>
                  <a:pt x="1821" y="4729"/>
                  <a:pt x="1800" y="4729"/>
                  <a:pt x="1758" y="4750"/>
                </a:cubicBezTo>
                <a:cubicBezTo>
                  <a:pt x="1214" y="4917"/>
                  <a:pt x="335" y="5231"/>
                  <a:pt x="0" y="5378"/>
                </a:cubicBezTo>
                <a:lnTo>
                  <a:pt x="0" y="6759"/>
                </a:lnTo>
                <a:lnTo>
                  <a:pt x="5629" y="6759"/>
                </a:lnTo>
                <a:lnTo>
                  <a:pt x="5629" y="5357"/>
                </a:lnTo>
                <a:cubicBezTo>
                  <a:pt x="5273" y="5210"/>
                  <a:pt x="4394" y="4897"/>
                  <a:pt x="3871" y="4750"/>
                </a:cubicBezTo>
                <a:cubicBezTo>
                  <a:pt x="3829" y="4729"/>
                  <a:pt x="3809" y="4729"/>
                  <a:pt x="3809" y="4541"/>
                </a:cubicBezTo>
                <a:cubicBezTo>
                  <a:pt x="3809" y="4373"/>
                  <a:pt x="3892" y="4227"/>
                  <a:pt x="3955" y="4081"/>
                </a:cubicBezTo>
                <a:cubicBezTo>
                  <a:pt x="4018" y="3934"/>
                  <a:pt x="4101" y="3704"/>
                  <a:pt x="4122" y="3474"/>
                </a:cubicBezTo>
                <a:cubicBezTo>
                  <a:pt x="4206" y="3390"/>
                  <a:pt x="4311" y="3202"/>
                  <a:pt x="4394" y="2846"/>
                </a:cubicBezTo>
                <a:cubicBezTo>
                  <a:pt x="4457" y="2532"/>
                  <a:pt x="4415" y="2407"/>
                  <a:pt x="4373" y="2302"/>
                </a:cubicBezTo>
                <a:cubicBezTo>
                  <a:pt x="4373" y="2302"/>
                  <a:pt x="4373" y="2281"/>
                  <a:pt x="4373" y="2281"/>
                </a:cubicBezTo>
                <a:cubicBezTo>
                  <a:pt x="4353" y="2197"/>
                  <a:pt x="4373" y="1821"/>
                  <a:pt x="4415" y="1528"/>
                </a:cubicBezTo>
                <a:cubicBezTo>
                  <a:pt x="4457" y="1319"/>
                  <a:pt x="4415" y="900"/>
                  <a:pt x="4143" y="544"/>
                </a:cubicBezTo>
                <a:cubicBezTo>
                  <a:pt x="3955" y="314"/>
                  <a:pt x="3620" y="42"/>
                  <a:pt x="30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29" name="Google Shape;2629;p38"/>
          <p:cNvGrpSpPr/>
          <p:nvPr/>
        </p:nvGrpSpPr>
        <p:grpSpPr>
          <a:xfrm>
            <a:off x="552917" y="2986914"/>
            <a:ext cx="393129" cy="392102"/>
            <a:chOff x="-419000" y="2897075"/>
            <a:chExt cx="197225" cy="196700"/>
          </a:xfrm>
        </p:grpSpPr>
        <p:sp>
          <p:nvSpPr>
            <p:cNvPr id="2630" name="Google Shape;2630;p38"/>
            <p:cNvSpPr/>
            <p:nvPr/>
          </p:nvSpPr>
          <p:spPr>
            <a:xfrm>
              <a:off x="-287700" y="3009025"/>
              <a:ext cx="64350" cy="60700"/>
            </a:xfrm>
            <a:custGeom>
              <a:avLst/>
              <a:gdLst/>
              <a:ahLst/>
              <a:cxnLst/>
              <a:rect l="l" t="t" r="r" b="b"/>
              <a:pathLst>
                <a:path w="2574" h="2428" extrusionOk="0">
                  <a:moveTo>
                    <a:pt x="377" y="0"/>
                  </a:moveTo>
                  <a:cubicBezTo>
                    <a:pt x="293" y="230"/>
                    <a:pt x="168" y="460"/>
                    <a:pt x="0" y="628"/>
                  </a:cubicBezTo>
                  <a:lnTo>
                    <a:pt x="1277" y="2427"/>
                  </a:lnTo>
                  <a:cubicBezTo>
                    <a:pt x="1925" y="1862"/>
                    <a:pt x="2407" y="1109"/>
                    <a:pt x="2574" y="230"/>
                  </a:cubicBezTo>
                  <a:lnTo>
                    <a:pt x="3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8"/>
            <p:cNvSpPr/>
            <p:nvPr/>
          </p:nvSpPr>
          <p:spPr>
            <a:xfrm>
              <a:off x="-311250" y="2897075"/>
              <a:ext cx="89475" cy="99925"/>
            </a:xfrm>
            <a:custGeom>
              <a:avLst/>
              <a:gdLst/>
              <a:ahLst/>
              <a:cxnLst/>
              <a:rect l="l" t="t" r="r" b="b"/>
              <a:pathLst>
                <a:path w="3579" h="3997" extrusionOk="0">
                  <a:moveTo>
                    <a:pt x="1" y="1"/>
                  </a:moveTo>
                  <a:lnTo>
                    <a:pt x="1" y="2197"/>
                  </a:lnTo>
                  <a:cubicBezTo>
                    <a:pt x="754" y="2344"/>
                    <a:pt x="1319" y="2993"/>
                    <a:pt x="1382" y="3767"/>
                  </a:cubicBezTo>
                  <a:lnTo>
                    <a:pt x="3579" y="3997"/>
                  </a:lnTo>
                  <a:cubicBezTo>
                    <a:pt x="3579" y="3976"/>
                    <a:pt x="3579" y="3955"/>
                    <a:pt x="3579" y="3934"/>
                  </a:cubicBezTo>
                  <a:cubicBezTo>
                    <a:pt x="3579" y="1863"/>
                    <a:pt x="2009" y="189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8"/>
            <p:cNvSpPr/>
            <p:nvPr/>
          </p:nvSpPr>
          <p:spPr>
            <a:xfrm>
              <a:off x="-400175" y="2897075"/>
              <a:ext cx="71175" cy="68550"/>
            </a:xfrm>
            <a:custGeom>
              <a:avLst/>
              <a:gdLst/>
              <a:ahLst/>
              <a:cxnLst/>
              <a:rect l="l" t="t" r="r" b="b"/>
              <a:pathLst>
                <a:path w="2847" h="2742" extrusionOk="0">
                  <a:moveTo>
                    <a:pt x="2846" y="1"/>
                  </a:moveTo>
                  <a:cubicBezTo>
                    <a:pt x="1675" y="105"/>
                    <a:pt x="649" y="712"/>
                    <a:pt x="1" y="1612"/>
                  </a:cubicBezTo>
                  <a:lnTo>
                    <a:pt x="1905" y="2742"/>
                  </a:lnTo>
                  <a:cubicBezTo>
                    <a:pt x="2135" y="2470"/>
                    <a:pt x="2470" y="2281"/>
                    <a:pt x="2846" y="2197"/>
                  </a:cubicBezTo>
                  <a:lnTo>
                    <a:pt x="28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8"/>
            <p:cNvSpPr/>
            <p:nvPr/>
          </p:nvSpPr>
          <p:spPr>
            <a:xfrm>
              <a:off x="-419000" y="2953050"/>
              <a:ext cx="148575" cy="140725"/>
            </a:xfrm>
            <a:custGeom>
              <a:avLst/>
              <a:gdLst/>
              <a:ahLst/>
              <a:cxnLst/>
              <a:rect l="l" t="t" r="r" b="b"/>
              <a:pathLst>
                <a:path w="5943" h="5629" extrusionOk="0">
                  <a:moveTo>
                    <a:pt x="377" y="0"/>
                  </a:moveTo>
                  <a:cubicBezTo>
                    <a:pt x="147" y="523"/>
                    <a:pt x="0" y="1088"/>
                    <a:pt x="0" y="1695"/>
                  </a:cubicBezTo>
                  <a:cubicBezTo>
                    <a:pt x="0" y="3871"/>
                    <a:pt x="1758" y="5629"/>
                    <a:pt x="3955" y="5629"/>
                  </a:cubicBezTo>
                  <a:cubicBezTo>
                    <a:pt x="4666" y="5629"/>
                    <a:pt x="5357" y="5440"/>
                    <a:pt x="5943" y="5085"/>
                  </a:cubicBezTo>
                  <a:lnTo>
                    <a:pt x="4666" y="3306"/>
                  </a:lnTo>
                  <a:cubicBezTo>
                    <a:pt x="4436" y="3390"/>
                    <a:pt x="4206" y="3453"/>
                    <a:pt x="3955" y="3453"/>
                  </a:cubicBezTo>
                  <a:cubicBezTo>
                    <a:pt x="2972" y="3453"/>
                    <a:pt x="2177" y="2658"/>
                    <a:pt x="2177" y="1695"/>
                  </a:cubicBezTo>
                  <a:cubicBezTo>
                    <a:pt x="2177" y="1486"/>
                    <a:pt x="2218" y="1298"/>
                    <a:pt x="2281" y="1130"/>
                  </a:cubicBezTo>
                  <a:lnTo>
                    <a:pt x="3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4" name="Google Shape;2634;p38"/>
          <p:cNvSpPr/>
          <p:nvPr/>
        </p:nvSpPr>
        <p:spPr>
          <a:xfrm flipH="1">
            <a:off x="4800625" y="2364304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31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44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Air quality has massively improved since the 1980s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5" name="Google Shape;2635;p38"/>
          <p:cNvSpPr/>
          <p:nvPr/>
        </p:nvSpPr>
        <p:spPr>
          <a:xfrm flipH="1">
            <a:off x="4800625" y="1325375"/>
            <a:ext cx="3179459" cy="697526"/>
          </a:xfrm>
          <a:custGeom>
            <a:avLst/>
            <a:gdLst/>
            <a:ahLst/>
            <a:cxnLst/>
            <a:rect l="l" t="t" r="r" b="b"/>
            <a:pathLst>
              <a:path w="119014" h="22996" extrusionOk="0">
                <a:moveTo>
                  <a:pt x="0" y="1"/>
                </a:moveTo>
                <a:lnTo>
                  <a:pt x="0" y="7261"/>
                </a:lnTo>
                <a:lnTo>
                  <a:pt x="0" y="15735"/>
                </a:lnTo>
                <a:cubicBezTo>
                  <a:pt x="0" y="19752"/>
                  <a:pt x="3243" y="22996"/>
                  <a:pt x="7261" y="22996"/>
                </a:cubicBezTo>
                <a:lnTo>
                  <a:pt x="119014" y="22996"/>
                </a:lnTo>
                <a:lnTo>
                  <a:pt x="119014" y="17053"/>
                </a:lnTo>
                <a:lnTo>
                  <a:pt x="119014" y="7261"/>
                </a:lnTo>
                <a:cubicBezTo>
                  <a:pt x="119014" y="3265"/>
                  <a:pt x="115770" y="1"/>
                  <a:pt x="11175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228600" tIns="91425" rIns="228600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H" dirty="0">
                <a:latin typeface="Roboto"/>
                <a:ea typeface="Roboto"/>
                <a:cs typeface="Roboto"/>
                <a:sym typeface="Roboto"/>
              </a:rPr>
              <a:t>Temperature rise is visible as a trend in Zürich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36" name="Google Shape;2636;p38"/>
          <p:cNvGrpSpPr/>
          <p:nvPr/>
        </p:nvGrpSpPr>
        <p:grpSpPr>
          <a:xfrm>
            <a:off x="4085125" y="3906850"/>
            <a:ext cx="973799" cy="826250"/>
            <a:chOff x="4085125" y="3906850"/>
            <a:chExt cx="973799" cy="826250"/>
          </a:xfrm>
        </p:grpSpPr>
        <p:grpSp>
          <p:nvGrpSpPr>
            <p:cNvPr id="2637" name="Google Shape;2637;p38"/>
            <p:cNvGrpSpPr/>
            <p:nvPr/>
          </p:nvGrpSpPr>
          <p:grpSpPr>
            <a:xfrm>
              <a:off x="4085125" y="3906850"/>
              <a:ext cx="973799" cy="826250"/>
              <a:chOff x="4085125" y="3906850"/>
              <a:chExt cx="973799" cy="826250"/>
            </a:xfrm>
          </p:grpSpPr>
          <p:sp>
            <p:nvSpPr>
              <p:cNvPr id="2638" name="Google Shape;2638;p38"/>
              <p:cNvSpPr/>
              <p:nvPr/>
            </p:nvSpPr>
            <p:spPr>
              <a:xfrm>
                <a:off x="4085125" y="3906850"/>
                <a:ext cx="973799" cy="826250"/>
              </a:xfrm>
              <a:custGeom>
                <a:avLst/>
                <a:gdLst/>
                <a:ahLst/>
                <a:cxnLst/>
                <a:rect l="l" t="t" r="r" b="b"/>
                <a:pathLst>
                  <a:path w="28457" h="24147" extrusionOk="0">
                    <a:moveTo>
                      <a:pt x="0" y="1"/>
                    </a:moveTo>
                    <a:lnTo>
                      <a:pt x="0" y="5650"/>
                    </a:lnTo>
                    <a:lnTo>
                      <a:pt x="1339" y="5650"/>
                    </a:lnTo>
                    <a:lnTo>
                      <a:pt x="6361" y="24146"/>
                    </a:lnTo>
                    <a:lnTo>
                      <a:pt x="22096" y="24146"/>
                    </a:lnTo>
                    <a:lnTo>
                      <a:pt x="27117" y="5650"/>
                    </a:lnTo>
                    <a:lnTo>
                      <a:pt x="28456" y="5650"/>
                    </a:lnTo>
                    <a:lnTo>
                      <a:pt x="284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38"/>
              <p:cNvSpPr/>
              <p:nvPr/>
            </p:nvSpPr>
            <p:spPr>
              <a:xfrm>
                <a:off x="4085125" y="3906850"/>
                <a:ext cx="973799" cy="193329"/>
              </a:xfrm>
              <a:custGeom>
                <a:avLst/>
                <a:gdLst/>
                <a:ahLst/>
                <a:cxnLst/>
                <a:rect l="l" t="t" r="r" b="b"/>
                <a:pathLst>
                  <a:path w="28457" h="5650" extrusionOk="0">
                    <a:moveTo>
                      <a:pt x="0" y="1"/>
                    </a:moveTo>
                    <a:lnTo>
                      <a:pt x="0" y="5650"/>
                    </a:lnTo>
                    <a:lnTo>
                      <a:pt x="28456" y="5650"/>
                    </a:lnTo>
                    <a:lnTo>
                      <a:pt x="2845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40" name="Google Shape;2640;p38"/>
            <p:cNvSpPr/>
            <p:nvPr/>
          </p:nvSpPr>
          <p:spPr>
            <a:xfrm>
              <a:off x="4085125" y="4032275"/>
              <a:ext cx="973799" cy="68549"/>
            </a:xfrm>
            <a:custGeom>
              <a:avLst/>
              <a:gdLst/>
              <a:ahLst/>
              <a:cxnLst/>
              <a:rect l="l" t="t" r="r" b="b"/>
              <a:pathLst>
                <a:path w="28457" h="5650" extrusionOk="0">
                  <a:moveTo>
                    <a:pt x="0" y="1"/>
                  </a:moveTo>
                  <a:lnTo>
                    <a:pt x="0" y="5650"/>
                  </a:lnTo>
                  <a:lnTo>
                    <a:pt x="28456" y="5650"/>
                  </a:lnTo>
                  <a:lnTo>
                    <a:pt x="2845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1" name="Google Shape;2641;p38"/>
          <p:cNvSpPr/>
          <p:nvPr/>
        </p:nvSpPr>
        <p:spPr>
          <a:xfrm flipH="1">
            <a:off x="3601903" y="4228107"/>
            <a:ext cx="3619086" cy="906131"/>
          </a:xfrm>
          <a:custGeom>
            <a:avLst/>
            <a:gdLst/>
            <a:ahLst/>
            <a:cxnLst/>
            <a:rect l="l" t="t" r="r" b="b"/>
            <a:pathLst>
              <a:path w="126442" h="31658" extrusionOk="0">
                <a:moveTo>
                  <a:pt x="49652" y="0"/>
                </a:moveTo>
                <a:cubicBezTo>
                  <a:pt x="39421" y="0"/>
                  <a:pt x="30319" y="4855"/>
                  <a:pt x="24523" y="12387"/>
                </a:cubicBezTo>
                <a:cubicBezTo>
                  <a:pt x="23037" y="12031"/>
                  <a:pt x="21468" y="11801"/>
                  <a:pt x="19857" y="11801"/>
                </a:cubicBezTo>
                <a:cubicBezTo>
                  <a:pt x="8893" y="11801"/>
                  <a:pt x="1" y="20694"/>
                  <a:pt x="1" y="31658"/>
                </a:cubicBezTo>
                <a:lnTo>
                  <a:pt x="126442" y="31658"/>
                </a:lnTo>
                <a:cubicBezTo>
                  <a:pt x="126442" y="24690"/>
                  <a:pt x="120793" y="19041"/>
                  <a:pt x="113825" y="19041"/>
                </a:cubicBezTo>
                <a:cubicBezTo>
                  <a:pt x="110603" y="19041"/>
                  <a:pt x="107652" y="20254"/>
                  <a:pt x="105435" y="22263"/>
                </a:cubicBezTo>
                <a:cubicBezTo>
                  <a:pt x="102066" y="16028"/>
                  <a:pt x="95496" y="11801"/>
                  <a:pt x="87942" y="11801"/>
                </a:cubicBezTo>
                <a:cubicBezTo>
                  <a:pt x="83779" y="11801"/>
                  <a:pt x="79929" y="13098"/>
                  <a:pt x="76748" y="15274"/>
                </a:cubicBezTo>
                <a:cubicBezTo>
                  <a:pt x="71204" y="6110"/>
                  <a:pt x="61139" y="0"/>
                  <a:pt x="496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7657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45"/>
          <p:cNvSpPr txBox="1">
            <a:spLocks noGrp="1"/>
          </p:cNvSpPr>
          <p:nvPr>
            <p:ph type="title"/>
          </p:nvPr>
        </p:nvSpPr>
        <p:spPr>
          <a:xfrm>
            <a:off x="653615" y="2453803"/>
            <a:ext cx="41148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H" sz="8800" dirty="0">
                <a:solidFill>
                  <a:schemeClr val="accent2">
                    <a:lumMod val="75000"/>
                  </a:schemeClr>
                </a:solidFill>
              </a:rPr>
              <a:t>Q&amp;A</a:t>
            </a:r>
            <a:endParaRPr sz="88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3274" name="Google Shape;3274;p45"/>
          <p:cNvGrpSpPr/>
          <p:nvPr/>
        </p:nvGrpSpPr>
        <p:grpSpPr>
          <a:xfrm>
            <a:off x="5658795" y="1269890"/>
            <a:ext cx="837966" cy="1522220"/>
            <a:chOff x="3603595" y="1666772"/>
            <a:chExt cx="613131" cy="1113792"/>
          </a:xfrm>
        </p:grpSpPr>
        <p:sp>
          <p:nvSpPr>
            <p:cNvPr id="3275" name="Google Shape;3275;p45"/>
            <p:cNvSpPr/>
            <p:nvPr/>
          </p:nvSpPr>
          <p:spPr>
            <a:xfrm>
              <a:off x="3603595" y="1666772"/>
              <a:ext cx="613131" cy="1113792"/>
            </a:xfrm>
            <a:custGeom>
              <a:avLst/>
              <a:gdLst/>
              <a:ahLst/>
              <a:cxnLst/>
              <a:rect l="l" t="t" r="r" b="b"/>
              <a:pathLst>
                <a:path w="4612" h="8378" extrusionOk="0">
                  <a:moveTo>
                    <a:pt x="2329" y="1"/>
                  </a:moveTo>
                  <a:lnTo>
                    <a:pt x="2329" y="1"/>
                  </a:lnTo>
                  <a:cubicBezTo>
                    <a:pt x="3561" y="1"/>
                    <a:pt x="4611" y="1005"/>
                    <a:pt x="4611" y="2283"/>
                  </a:cubicBezTo>
                  <a:lnTo>
                    <a:pt x="4611" y="6038"/>
                  </a:lnTo>
                  <a:cubicBezTo>
                    <a:pt x="4611" y="7327"/>
                    <a:pt x="3561" y="8377"/>
                    <a:pt x="2329" y="8377"/>
                  </a:cubicBezTo>
                  <a:cubicBezTo>
                    <a:pt x="1039" y="8377"/>
                    <a:pt x="1" y="7327"/>
                    <a:pt x="1" y="6038"/>
                  </a:cubicBezTo>
                  <a:lnTo>
                    <a:pt x="1" y="2283"/>
                  </a:lnTo>
                  <a:cubicBezTo>
                    <a:pt x="1" y="1005"/>
                    <a:pt x="1039" y="1"/>
                    <a:pt x="2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5"/>
            <p:cNvSpPr/>
            <p:nvPr/>
          </p:nvSpPr>
          <p:spPr>
            <a:xfrm>
              <a:off x="3673389" y="1794265"/>
              <a:ext cx="473541" cy="858809"/>
            </a:xfrm>
            <a:custGeom>
              <a:avLst/>
              <a:gdLst/>
              <a:ahLst/>
              <a:cxnLst/>
              <a:rect l="l" t="t" r="r" b="b"/>
              <a:pathLst>
                <a:path w="3562" h="6460" extrusionOk="0">
                  <a:moveTo>
                    <a:pt x="1804" y="0"/>
                  </a:moveTo>
                  <a:lnTo>
                    <a:pt x="1804" y="0"/>
                  </a:lnTo>
                  <a:cubicBezTo>
                    <a:pt x="2751" y="0"/>
                    <a:pt x="3561" y="799"/>
                    <a:pt x="3561" y="1758"/>
                  </a:cubicBezTo>
                  <a:lnTo>
                    <a:pt x="3561" y="4657"/>
                  </a:lnTo>
                  <a:cubicBezTo>
                    <a:pt x="3561" y="5649"/>
                    <a:pt x="2751" y="6460"/>
                    <a:pt x="1804" y="6460"/>
                  </a:cubicBezTo>
                  <a:cubicBezTo>
                    <a:pt x="799" y="6460"/>
                    <a:pt x="1" y="5649"/>
                    <a:pt x="1" y="4657"/>
                  </a:cubicBezTo>
                  <a:lnTo>
                    <a:pt x="1" y="1758"/>
                  </a:lnTo>
                  <a:cubicBezTo>
                    <a:pt x="1" y="1518"/>
                    <a:pt x="46" y="1324"/>
                    <a:pt x="137" y="1085"/>
                  </a:cubicBezTo>
                  <a:cubicBezTo>
                    <a:pt x="229" y="1233"/>
                    <a:pt x="377" y="1279"/>
                    <a:pt x="514" y="1279"/>
                  </a:cubicBezTo>
                  <a:cubicBezTo>
                    <a:pt x="799" y="1279"/>
                    <a:pt x="993" y="1039"/>
                    <a:pt x="993" y="799"/>
                  </a:cubicBezTo>
                  <a:cubicBezTo>
                    <a:pt x="993" y="571"/>
                    <a:pt x="902" y="423"/>
                    <a:pt x="708" y="331"/>
                  </a:cubicBezTo>
                  <a:cubicBezTo>
                    <a:pt x="993" y="137"/>
                    <a:pt x="1370" y="0"/>
                    <a:pt x="1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5"/>
            <p:cNvSpPr/>
            <p:nvPr/>
          </p:nvSpPr>
          <p:spPr>
            <a:xfrm>
              <a:off x="3703700" y="1862465"/>
              <a:ext cx="76043" cy="69928"/>
            </a:xfrm>
            <a:custGeom>
              <a:avLst/>
              <a:gdLst/>
              <a:ahLst/>
              <a:cxnLst/>
              <a:rect l="l" t="t" r="r" b="b"/>
              <a:pathLst>
                <a:path w="572" h="526" extrusionOk="0">
                  <a:moveTo>
                    <a:pt x="286" y="526"/>
                  </a:moveTo>
                  <a:cubicBezTo>
                    <a:pt x="149" y="526"/>
                    <a:pt x="1" y="435"/>
                    <a:pt x="1" y="286"/>
                  </a:cubicBezTo>
                  <a:cubicBezTo>
                    <a:pt x="1" y="149"/>
                    <a:pt x="149" y="1"/>
                    <a:pt x="286" y="1"/>
                  </a:cubicBezTo>
                  <a:cubicBezTo>
                    <a:pt x="434" y="1"/>
                    <a:pt x="571" y="149"/>
                    <a:pt x="571" y="286"/>
                  </a:cubicBezTo>
                  <a:cubicBezTo>
                    <a:pt x="571" y="435"/>
                    <a:pt x="434" y="526"/>
                    <a:pt x="286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5"/>
            <p:cNvSpPr/>
            <p:nvPr/>
          </p:nvSpPr>
          <p:spPr>
            <a:xfrm>
              <a:off x="3831191" y="1832154"/>
              <a:ext cx="38022" cy="44137"/>
            </a:xfrm>
            <a:custGeom>
              <a:avLst/>
              <a:gdLst/>
              <a:ahLst/>
              <a:cxnLst/>
              <a:rect l="l" t="t" r="r" b="b"/>
              <a:pathLst>
                <a:path w="286" h="332" extrusionOk="0">
                  <a:moveTo>
                    <a:pt x="137" y="332"/>
                  </a:moveTo>
                  <a:cubicBezTo>
                    <a:pt x="46" y="332"/>
                    <a:pt x="0" y="229"/>
                    <a:pt x="0" y="138"/>
                  </a:cubicBezTo>
                  <a:cubicBezTo>
                    <a:pt x="0" y="46"/>
                    <a:pt x="46" y="1"/>
                    <a:pt x="137" y="1"/>
                  </a:cubicBezTo>
                  <a:cubicBezTo>
                    <a:pt x="240" y="1"/>
                    <a:pt x="286" y="46"/>
                    <a:pt x="286" y="138"/>
                  </a:cubicBezTo>
                  <a:cubicBezTo>
                    <a:pt x="286" y="229"/>
                    <a:pt x="240" y="332"/>
                    <a:pt x="137" y="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5"/>
            <p:cNvSpPr/>
            <p:nvPr/>
          </p:nvSpPr>
          <p:spPr>
            <a:xfrm>
              <a:off x="3817498" y="1900486"/>
              <a:ext cx="159398" cy="159398"/>
            </a:xfrm>
            <a:custGeom>
              <a:avLst/>
              <a:gdLst/>
              <a:ahLst/>
              <a:cxnLst/>
              <a:rect l="l" t="t" r="r" b="b"/>
              <a:pathLst>
                <a:path w="1199" h="1199" extrusionOk="0">
                  <a:moveTo>
                    <a:pt x="571" y="1198"/>
                  </a:moveTo>
                  <a:cubicBezTo>
                    <a:pt x="240" y="1198"/>
                    <a:pt x="1" y="913"/>
                    <a:pt x="1" y="628"/>
                  </a:cubicBezTo>
                  <a:cubicBezTo>
                    <a:pt x="1" y="286"/>
                    <a:pt x="240" y="0"/>
                    <a:pt x="571" y="0"/>
                  </a:cubicBezTo>
                  <a:cubicBezTo>
                    <a:pt x="914" y="0"/>
                    <a:pt x="1199" y="286"/>
                    <a:pt x="1199" y="628"/>
                  </a:cubicBezTo>
                  <a:cubicBezTo>
                    <a:pt x="1199" y="913"/>
                    <a:pt x="914" y="1198"/>
                    <a:pt x="571" y="11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5"/>
            <p:cNvSpPr/>
            <p:nvPr/>
          </p:nvSpPr>
          <p:spPr>
            <a:xfrm>
              <a:off x="3697718" y="1989957"/>
              <a:ext cx="82026" cy="82026"/>
            </a:xfrm>
            <a:custGeom>
              <a:avLst/>
              <a:gdLst/>
              <a:ahLst/>
              <a:cxnLst/>
              <a:rect l="l" t="t" r="r" b="b"/>
              <a:pathLst>
                <a:path w="617" h="617" extrusionOk="0">
                  <a:moveTo>
                    <a:pt x="331" y="617"/>
                  </a:moveTo>
                  <a:cubicBezTo>
                    <a:pt x="148" y="617"/>
                    <a:pt x="0" y="468"/>
                    <a:pt x="0" y="331"/>
                  </a:cubicBezTo>
                  <a:cubicBezTo>
                    <a:pt x="0" y="137"/>
                    <a:pt x="148" y="1"/>
                    <a:pt x="331" y="1"/>
                  </a:cubicBezTo>
                  <a:cubicBezTo>
                    <a:pt x="479" y="1"/>
                    <a:pt x="616" y="137"/>
                    <a:pt x="616" y="331"/>
                  </a:cubicBezTo>
                  <a:cubicBezTo>
                    <a:pt x="616" y="468"/>
                    <a:pt x="479" y="617"/>
                    <a:pt x="331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5"/>
            <p:cNvSpPr/>
            <p:nvPr/>
          </p:nvSpPr>
          <p:spPr>
            <a:xfrm>
              <a:off x="3641483" y="2375359"/>
              <a:ext cx="201940" cy="195824"/>
            </a:xfrm>
            <a:custGeom>
              <a:avLst/>
              <a:gdLst/>
              <a:ahLst/>
              <a:cxnLst/>
              <a:rect l="l" t="t" r="r" b="b"/>
              <a:pathLst>
                <a:path w="1519" h="1473" extrusionOk="0">
                  <a:moveTo>
                    <a:pt x="754" y="1472"/>
                  </a:moveTo>
                  <a:cubicBezTo>
                    <a:pt x="332" y="1472"/>
                    <a:pt x="1" y="1141"/>
                    <a:pt x="1" y="765"/>
                  </a:cubicBezTo>
                  <a:cubicBezTo>
                    <a:pt x="1" y="331"/>
                    <a:pt x="332" y="0"/>
                    <a:pt x="754" y="0"/>
                  </a:cubicBezTo>
                  <a:cubicBezTo>
                    <a:pt x="1188" y="0"/>
                    <a:pt x="1519" y="331"/>
                    <a:pt x="1519" y="765"/>
                  </a:cubicBezTo>
                  <a:cubicBezTo>
                    <a:pt x="1519" y="1141"/>
                    <a:pt x="1188" y="1472"/>
                    <a:pt x="754" y="14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5"/>
            <p:cNvSpPr/>
            <p:nvPr/>
          </p:nvSpPr>
          <p:spPr>
            <a:xfrm>
              <a:off x="3761397" y="2299448"/>
              <a:ext cx="63812" cy="63812"/>
            </a:xfrm>
            <a:custGeom>
              <a:avLst/>
              <a:gdLst/>
              <a:ahLst/>
              <a:cxnLst/>
              <a:rect l="l" t="t" r="r" b="b"/>
              <a:pathLst>
                <a:path w="480" h="480" extrusionOk="0">
                  <a:moveTo>
                    <a:pt x="240" y="480"/>
                  </a:moveTo>
                  <a:cubicBezTo>
                    <a:pt x="92" y="480"/>
                    <a:pt x="0" y="377"/>
                    <a:pt x="0" y="240"/>
                  </a:cubicBezTo>
                  <a:cubicBezTo>
                    <a:pt x="0" y="92"/>
                    <a:pt x="92" y="1"/>
                    <a:pt x="240" y="1"/>
                  </a:cubicBezTo>
                  <a:cubicBezTo>
                    <a:pt x="377" y="1"/>
                    <a:pt x="480" y="92"/>
                    <a:pt x="480" y="240"/>
                  </a:cubicBezTo>
                  <a:cubicBezTo>
                    <a:pt x="480" y="377"/>
                    <a:pt x="377" y="480"/>
                    <a:pt x="240" y="4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45"/>
            <p:cNvSpPr/>
            <p:nvPr/>
          </p:nvSpPr>
          <p:spPr>
            <a:xfrm>
              <a:off x="3982877" y="2355550"/>
              <a:ext cx="50252" cy="51715"/>
            </a:xfrm>
            <a:custGeom>
              <a:avLst/>
              <a:gdLst/>
              <a:ahLst/>
              <a:cxnLst/>
              <a:rect l="l" t="t" r="r" b="b"/>
              <a:pathLst>
                <a:path w="378" h="389" extrusionOk="0">
                  <a:moveTo>
                    <a:pt x="183" y="389"/>
                  </a:moveTo>
                  <a:cubicBezTo>
                    <a:pt x="92" y="389"/>
                    <a:pt x="1" y="286"/>
                    <a:pt x="1" y="195"/>
                  </a:cubicBezTo>
                  <a:cubicBezTo>
                    <a:pt x="1" y="104"/>
                    <a:pt x="92" y="1"/>
                    <a:pt x="183" y="1"/>
                  </a:cubicBezTo>
                  <a:cubicBezTo>
                    <a:pt x="332" y="1"/>
                    <a:pt x="377" y="104"/>
                    <a:pt x="377" y="195"/>
                  </a:cubicBezTo>
                  <a:cubicBezTo>
                    <a:pt x="377" y="286"/>
                    <a:pt x="332" y="389"/>
                    <a:pt x="183" y="3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4" name="Google Shape;3284;p45"/>
          <p:cNvGrpSpPr/>
          <p:nvPr/>
        </p:nvGrpSpPr>
        <p:grpSpPr>
          <a:xfrm>
            <a:off x="6910884" y="985801"/>
            <a:ext cx="1175847" cy="2125319"/>
            <a:chOff x="4521999" y="1468792"/>
            <a:chExt cx="923247" cy="1668749"/>
          </a:xfrm>
        </p:grpSpPr>
        <p:sp>
          <p:nvSpPr>
            <p:cNvPr id="3285" name="Google Shape;3285;p45"/>
            <p:cNvSpPr/>
            <p:nvPr/>
          </p:nvSpPr>
          <p:spPr>
            <a:xfrm>
              <a:off x="4521999" y="1468792"/>
              <a:ext cx="923247" cy="1668749"/>
            </a:xfrm>
            <a:custGeom>
              <a:avLst/>
              <a:gdLst/>
              <a:ahLst/>
              <a:cxnLst/>
              <a:rect l="l" t="t" r="r" b="b"/>
              <a:pathLst>
                <a:path w="6472" h="11698" extrusionOk="0">
                  <a:moveTo>
                    <a:pt x="3230" y="0"/>
                  </a:moveTo>
                  <a:lnTo>
                    <a:pt x="3230" y="0"/>
                  </a:lnTo>
                  <a:cubicBezTo>
                    <a:pt x="5045" y="0"/>
                    <a:pt x="6471" y="1472"/>
                    <a:pt x="6471" y="3230"/>
                  </a:cubicBezTo>
                  <a:lnTo>
                    <a:pt x="6471" y="8457"/>
                  </a:lnTo>
                  <a:cubicBezTo>
                    <a:pt x="6471" y="10271"/>
                    <a:pt x="5045" y="11698"/>
                    <a:pt x="3230" y="11698"/>
                  </a:cubicBezTo>
                  <a:cubicBezTo>
                    <a:pt x="1473" y="11698"/>
                    <a:pt x="1" y="10271"/>
                    <a:pt x="1" y="8457"/>
                  </a:cubicBezTo>
                  <a:lnTo>
                    <a:pt x="1" y="3230"/>
                  </a:lnTo>
                  <a:cubicBezTo>
                    <a:pt x="1" y="1472"/>
                    <a:pt x="1473" y="0"/>
                    <a:pt x="3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5"/>
            <p:cNvSpPr/>
            <p:nvPr/>
          </p:nvSpPr>
          <p:spPr>
            <a:xfrm>
              <a:off x="4631128" y="1657665"/>
              <a:ext cx="711551" cy="1289436"/>
            </a:xfrm>
            <a:custGeom>
              <a:avLst/>
              <a:gdLst/>
              <a:ahLst/>
              <a:cxnLst/>
              <a:rect l="l" t="t" r="r" b="b"/>
              <a:pathLst>
                <a:path w="4988" h="9039" extrusionOk="0">
                  <a:moveTo>
                    <a:pt x="2465" y="0"/>
                  </a:moveTo>
                  <a:lnTo>
                    <a:pt x="2465" y="0"/>
                  </a:lnTo>
                  <a:cubicBezTo>
                    <a:pt x="3846" y="0"/>
                    <a:pt x="4987" y="1141"/>
                    <a:pt x="4987" y="2522"/>
                  </a:cubicBezTo>
                  <a:lnTo>
                    <a:pt x="4987" y="6562"/>
                  </a:lnTo>
                  <a:cubicBezTo>
                    <a:pt x="4987" y="7943"/>
                    <a:pt x="3846" y="9039"/>
                    <a:pt x="2465" y="9039"/>
                  </a:cubicBezTo>
                  <a:lnTo>
                    <a:pt x="2465" y="9039"/>
                  </a:lnTo>
                  <a:cubicBezTo>
                    <a:pt x="1141" y="9039"/>
                    <a:pt x="0" y="7943"/>
                    <a:pt x="0" y="6562"/>
                  </a:cubicBezTo>
                  <a:lnTo>
                    <a:pt x="0" y="2522"/>
                  </a:lnTo>
                  <a:cubicBezTo>
                    <a:pt x="0" y="2191"/>
                    <a:pt x="46" y="1860"/>
                    <a:pt x="183" y="1575"/>
                  </a:cubicBezTo>
                  <a:cubicBezTo>
                    <a:pt x="285" y="1712"/>
                    <a:pt x="514" y="1815"/>
                    <a:pt x="708" y="1815"/>
                  </a:cubicBezTo>
                  <a:cubicBezTo>
                    <a:pt x="1084" y="1815"/>
                    <a:pt x="1427" y="1529"/>
                    <a:pt x="1427" y="1141"/>
                  </a:cubicBezTo>
                  <a:cubicBezTo>
                    <a:pt x="1427" y="856"/>
                    <a:pt x="1233" y="628"/>
                    <a:pt x="993" y="525"/>
                  </a:cubicBezTo>
                  <a:cubicBezTo>
                    <a:pt x="1427" y="194"/>
                    <a:pt x="1940" y="0"/>
                    <a:pt x="2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5"/>
            <p:cNvSpPr/>
            <p:nvPr/>
          </p:nvSpPr>
          <p:spPr>
            <a:xfrm>
              <a:off x="4860655" y="1719434"/>
              <a:ext cx="68473" cy="60342"/>
            </a:xfrm>
            <a:custGeom>
              <a:avLst/>
              <a:gdLst/>
              <a:ahLst/>
              <a:cxnLst/>
              <a:rect l="l" t="t" r="r" b="b"/>
              <a:pathLst>
                <a:path w="480" h="423" extrusionOk="0">
                  <a:moveTo>
                    <a:pt x="240" y="423"/>
                  </a:moveTo>
                  <a:cubicBezTo>
                    <a:pt x="103" y="423"/>
                    <a:pt x="0" y="332"/>
                    <a:pt x="0" y="195"/>
                  </a:cubicBezTo>
                  <a:cubicBezTo>
                    <a:pt x="0" y="92"/>
                    <a:pt x="103" y="1"/>
                    <a:pt x="240" y="1"/>
                  </a:cubicBezTo>
                  <a:cubicBezTo>
                    <a:pt x="388" y="1"/>
                    <a:pt x="480" y="92"/>
                    <a:pt x="480" y="195"/>
                  </a:cubicBezTo>
                  <a:cubicBezTo>
                    <a:pt x="480" y="332"/>
                    <a:pt x="388" y="423"/>
                    <a:pt x="240" y="42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5"/>
            <p:cNvSpPr/>
            <p:nvPr/>
          </p:nvSpPr>
          <p:spPr>
            <a:xfrm>
              <a:off x="4841111" y="1820433"/>
              <a:ext cx="237802" cy="237802"/>
            </a:xfrm>
            <a:custGeom>
              <a:avLst/>
              <a:gdLst/>
              <a:ahLst/>
              <a:cxnLst/>
              <a:rect l="l" t="t" r="r" b="b"/>
              <a:pathLst>
                <a:path w="1667" h="1667" extrusionOk="0">
                  <a:moveTo>
                    <a:pt x="856" y="1666"/>
                  </a:moveTo>
                  <a:cubicBezTo>
                    <a:pt x="377" y="1666"/>
                    <a:pt x="0" y="1336"/>
                    <a:pt x="0" y="856"/>
                  </a:cubicBezTo>
                  <a:cubicBezTo>
                    <a:pt x="0" y="388"/>
                    <a:pt x="377" y="0"/>
                    <a:pt x="856" y="0"/>
                  </a:cubicBezTo>
                  <a:cubicBezTo>
                    <a:pt x="1324" y="0"/>
                    <a:pt x="1666" y="388"/>
                    <a:pt x="1666" y="856"/>
                  </a:cubicBezTo>
                  <a:cubicBezTo>
                    <a:pt x="1666" y="1336"/>
                    <a:pt x="1324" y="1666"/>
                    <a:pt x="856" y="16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5"/>
            <p:cNvSpPr/>
            <p:nvPr/>
          </p:nvSpPr>
          <p:spPr>
            <a:xfrm>
              <a:off x="5132549" y="2621432"/>
              <a:ext cx="156347" cy="156347"/>
            </a:xfrm>
            <a:custGeom>
              <a:avLst/>
              <a:gdLst/>
              <a:ahLst/>
              <a:cxnLst/>
              <a:rect l="l" t="t" r="r" b="b"/>
              <a:pathLst>
                <a:path w="1096" h="1096" extrusionOk="0">
                  <a:moveTo>
                    <a:pt x="571" y="1096"/>
                  </a:moveTo>
                  <a:cubicBezTo>
                    <a:pt x="240" y="1096"/>
                    <a:pt x="0" y="856"/>
                    <a:pt x="0" y="525"/>
                  </a:cubicBezTo>
                  <a:cubicBezTo>
                    <a:pt x="0" y="240"/>
                    <a:pt x="240" y="0"/>
                    <a:pt x="571" y="0"/>
                  </a:cubicBezTo>
                  <a:cubicBezTo>
                    <a:pt x="856" y="0"/>
                    <a:pt x="1096" y="240"/>
                    <a:pt x="1096" y="525"/>
                  </a:cubicBezTo>
                  <a:cubicBezTo>
                    <a:pt x="1096" y="856"/>
                    <a:pt x="856" y="1096"/>
                    <a:pt x="571" y="109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5"/>
            <p:cNvSpPr/>
            <p:nvPr/>
          </p:nvSpPr>
          <p:spPr>
            <a:xfrm>
              <a:off x="5213861" y="2383629"/>
              <a:ext cx="190584" cy="190726"/>
            </a:xfrm>
            <a:custGeom>
              <a:avLst/>
              <a:gdLst/>
              <a:ahLst/>
              <a:cxnLst/>
              <a:rect l="l" t="t" r="r" b="b"/>
              <a:pathLst>
                <a:path w="1336" h="1337" extrusionOk="0">
                  <a:moveTo>
                    <a:pt x="663" y="1336"/>
                  </a:moveTo>
                  <a:cubicBezTo>
                    <a:pt x="286" y="1336"/>
                    <a:pt x="1" y="1051"/>
                    <a:pt x="1" y="674"/>
                  </a:cubicBezTo>
                  <a:cubicBezTo>
                    <a:pt x="1" y="286"/>
                    <a:pt x="286" y="1"/>
                    <a:pt x="663" y="1"/>
                  </a:cubicBezTo>
                  <a:cubicBezTo>
                    <a:pt x="1051" y="1"/>
                    <a:pt x="1336" y="286"/>
                    <a:pt x="1336" y="674"/>
                  </a:cubicBezTo>
                  <a:cubicBezTo>
                    <a:pt x="1336" y="1051"/>
                    <a:pt x="1051" y="1336"/>
                    <a:pt x="663" y="133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5"/>
            <p:cNvSpPr/>
            <p:nvPr/>
          </p:nvSpPr>
          <p:spPr>
            <a:xfrm>
              <a:off x="4582198" y="2533415"/>
              <a:ext cx="299713" cy="298144"/>
            </a:xfrm>
            <a:custGeom>
              <a:avLst/>
              <a:gdLst/>
              <a:ahLst/>
              <a:cxnLst/>
              <a:rect l="l" t="t" r="r" b="b"/>
              <a:pathLst>
                <a:path w="2101" h="2090" extrusionOk="0">
                  <a:moveTo>
                    <a:pt x="1051" y="2089"/>
                  </a:moveTo>
                  <a:cubicBezTo>
                    <a:pt x="480" y="2089"/>
                    <a:pt x="1" y="1621"/>
                    <a:pt x="1" y="1051"/>
                  </a:cubicBezTo>
                  <a:cubicBezTo>
                    <a:pt x="1" y="480"/>
                    <a:pt x="480" y="1"/>
                    <a:pt x="1051" y="1"/>
                  </a:cubicBezTo>
                  <a:cubicBezTo>
                    <a:pt x="1621" y="1"/>
                    <a:pt x="2101" y="480"/>
                    <a:pt x="2101" y="1051"/>
                  </a:cubicBezTo>
                  <a:cubicBezTo>
                    <a:pt x="2101" y="1621"/>
                    <a:pt x="1621" y="2089"/>
                    <a:pt x="1051" y="20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5"/>
            <p:cNvSpPr/>
            <p:nvPr/>
          </p:nvSpPr>
          <p:spPr>
            <a:xfrm>
              <a:off x="4766219" y="2417865"/>
              <a:ext cx="94579" cy="94579"/>
            </a:xfrm>
            <a:custGeom>
              <a:avLst/>
              <a:gdLst/>
              <a:ahLst/>
              <a:cxnLst/>
              <a:rect l="l" t="t" r="r" b="b"/>
              <a:pathLst>
                <a:path w="663" h="663" extrusionOk="0">
                  <a:moveTo>
                    <a:pt x="331" y="662"/>
                  </a:moveTo>
                  <a:cubicBezTo>
                    <a:pt x="137" y="662"/>
                    <a:pt x="0" y="526"/>
                    <a:pt x="0" y="332"/>
                  </a:cubicBezTo>
                  <a:cubicBezTo>
                    <a:pt x="0" y="195"/>
                    <a:pt x="137" y="1"/>
                    <a:pt x="331" y="1"/>
                  </a:cubicBezTo>
                  <a:cubicBezTo>
                    <a:pt x="480" y="1"/>
                    <a:pt x="662" y="195"/>
                    <a:pt x="662" y="332"/>
                  </a:cubicBezTo>
                  <a:cubicBezTo>
                    <a:pt x="662" y="526"/>
                    <a:pt x="480" y="662"/>
                    <a:pt x="331" y="66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5"/>
            <p:cNvSpPr/>
            <p:nvPr/>
          </p:nvSpPr>
          <p:spPr>
            <a:xfrm>
              <a:off x="5098313" y="2505740"/>
              <a:ext cx="75035" cy="75035"/>
            </a:xfrm>
            <a:custGeom>
              <a:avLst/>
              <a:gdLst/>
              <a:ahLst/>
              <a:cxnLst/>
              <a:rect l="l" t="t" r="r" b="b"/>
              <a:pathLst>
                <a:path w="526" h="526" extrusionOk="0">
                  <a:moveTo>
                    <a:pt x="240" y="526"/>
                  </a:moveTo>
                  <a:cubicBezTo>
                    <a:pt x="92" y="526"/>
                    <a:pt x="0" y="434"/>
                    <a:pt x="0" y="286"/>
                  </a:cubicBezTo>
                  <a:cubicBezTo>
                    <a:pt x="0" y="149"/>
                    <a:pt x="92" y="1"/>
                    <a:pt x="240" y="1"/>
                  </a:cubicBezTo>
                  <a:cubicBezTo>
                    <a:pt x="434" y="1"/>
                    <a:pt x="525" y="149"/>
                    <a:pt x="525" y="286"/>
                  </a:cubicBezTo>
                  <a:cubicBezTo>
                    <a:pt x="525" y="434"/>
                    <a:pt x="434" y="526"/>
                    <a:pt x="240" y="52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4" name="Google Shape;3294;p45"/>
          <p:cNvGrpSpPr/>
          <p:nvPr/>
        </p:nvGrpSpPr>
        <p:grpSpPr>
          <a:xfrm>
            <a:off x="6210409" y="803302"/>
            <a:ext cx="1047268" cy="1822921"/>
            <a:chOff x="4007205" y="1325375"/>
            <a:chExt cx="766275" cy="1333812"/>
          </a:xfrm>
        </p:grpSpPr>
        <p:sp>
          <p:nvSpPr>
            <p:cNvPr id="3295" name="Google Shape;3295;p45"/>
            <p:cNvSpPr/>
            <p:nvPr/>
          </p:nvSpPr>
          <p:spPr>
            <a:xfrm>
              <a:off x="4007205" y="2431461"/>
              <a:ext cx="107816" cy="107816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388" y="811"/>
                  </a:moveTo>
                  <a:cubicBezTo>
                    <a:pt x="194" y="811"/>
                    <a:pt x="0" y="628"/>
                    <a:pt x="0" y="388"/>
                  </a:cubicBezTo>
                  <a:cubicBezTo>
                    <a:pt x="0" y="194"/>
                    <a:pt x="194" y="0"/>
                    <a:pt x="388" y="0"/>
                  </a:cubicBezTo>
                  <a:cubicBezTo>
                    <a:pt x="628" y="0"/>
                    <a:pt x="810" y="194"/>
                    <a:pt x="810" y="388"/>
                  </a:cubicBezTo>
                  <a:cubicBezTo>
                    <a:pt x="810" y="628"/>
                    <a:pt x="628" y="811"/>
                    <a:pt x="388" y="81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5"/>
            <p:cNvSpPr/>
            <p:nvPr/>
          </p:nvSpPr>
          <p:spPr>
            <a:xfrm>
              <a:off x="4064769" y="2273657"/>
              <a:ext cx="126162" cy="127625"/>
            </a:xfrm>
            <a:custGeom>
              <a:avLst/>
              <a:gdLst/>
              <a:ahLst/>
              <a:cxnLst/>
              <a:rect l="l" t="t" r="r" b="b"/>
              <a:pathLst>
                <a:path w="949" h="960" extrusionOk="0">
                  <a:moveTo>
                    <a:pt x="480" y="959"/>
                  </a:moveTo>
                  <a:cubicBezTo>
                    <a:pt x="195" y="959"/>
                    <a:pt x="1" y="765"/>
                    <a:pt x="1" y="480"/>
                  </a:cubicBezTo>
                  <a:cubicBezTo>
                    <a:pt x="1" y="195"/>
                    <a:pt x="195" y="1"/>
                    <a:pt x="480" y="1"/>
                  </a:cubicBezTo>
                  <a:cubicBezTo>
                    <a:pt x="708" y="1"/>
                    <a:pt x="948" y="195"/>
                    <a:pt x="948" y="480"/>
                  </a:cubicBezTo>
                  <a:cubicBezTo>
                    <a:pt x="948" y="765"/>
                    <a:pt x="708" y="959"/>
                    <a:pt x="480" y="9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5"/>
            <p:cNvSpPr/>
            <p:nvPr/>
          </p:nvSpPr>
          <p:spPr>
            <a:xfrm>
              <a:off x="4665664" y="1736568"/>
              <a:ext cx="100239" cy="101834"/>
            </a:xfrm>
            <a:custGeom>
              <a:avLst/>
              <a:gdLst/>
              <a:ahLst/>
              <a:cxnLst/>
              <a:rect l="l" t="t" r="r" b="b"/>
              <a:pathLst>
                <a:path w="754" h="766" extrusionOk="0">
                  <a:moveTo>
                    <a:pt x="377" y="765"/>
                  </a:moveTo>
                  <a:cubicBezTo>
                    <a:pt x="183" y="765"/>
                    <a:pt x="0" y="571"/>
                    <a:pt x="0" y="377"/>
                  </a:cubicBezTo>
                  <a:cubicBezTo>
                    <a:pt x="0" y="149"/>
                    <a:pt x="183" y="1"/>
                    <a:pt x="377" y="1"/>
                  </a:cubicBezTo>
                  <a:cubicBezTo>
                    <a:pt x="571" y="1"/>
                    <a:pt x="753" y="149"/>
                    <a:pt x="753" y="377"/>
                  </a:cubicBezTo>
                  <a:cubicBezTo>
                    <a:pt x="753" y="571"/>
                    <a:pt x="571" y="765"/>
                    <a:pt x="377" y="7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5"/>
            <p:cNvSpPr/>
            <p:nvPr/>
          </p:nvSpPr>
          <p:spPr>
            <a:xfrm>
              <a:off x="4651971" y="1914046"/>
              <a:ext cx="121509" cy="120047"/>
            </a:xfrm>
            <a:custGeom>
              <a:avLst/>
              <a:gdLst/>
              <a:ahLst/>
              <a:cxnLst/>
              <a:rect l="l" t="t" r="r" b="b"/>
              <a:pathLst>
                <a:path w="914" h="903" extrusionOk="0">
                  <a:moveTo>
                    <a:pt x="480" y="902"/>
                  </a:moveTo>
                  <a:cubicBezTo>
                    <a:pt x="240" y="902"/>
                    <a:pt x="0" y="663"/>
                    <a:pt x="0" y="423"/>
                  </a:cubicBezTo>
                  <a:cubicBezTo>
                    <a:pt x="0" y="184"/>
                    <a:pt x="240" y="1"/>
                    <a:pt x="480" y="1"/>
                  </a:cubicBezTo>
                  <a:cubicBezTo>
                    <a:pt x="719" y="1"/>
                    <a:pt x="913" y="184"/>
                    <a:pt x="913" y="423"/>
                  </a:cubicBezTo>
                  <a:cubicBezTo>
                    <a:pt x="913" y="663"/>
                    <a:pt x="719" y="902"/>
                    <a:pt x="480" y="90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5"/>
            <p:cNvSpPr/>
            <p:nvPr/>
          </p:nvSpPr>
          <p:spPr>
            <a:xfrm>
              <a:off x="4014783" y="1325375"/>
              <a:ext cx="738894" cy="1333812"/>
            </a:xfrm>
            <a:custGeom>
              <a:avLst/>
              <a:gdLst/>
              <a:ahLst/>
              <a:cxnLst/>
              <a:rect l="l" t="t" r="r" b="b"/>
              <a:pathLst>
                <a:path w="5558" h="10033" extrusionOk="0">
                  <a:moveTo>
                    <a:pt x="2751" y="1"/>
                  </a:moveTo>
                  <a:lnTo>
                    <a:pt x="2751" y="1"/>
                  </a:lnTo>
                  <a:cubicBezTo>
                    <a:pt x="4325" y="1"/>
                    <a:pt x="5558" y="1245"/>
                    <a:pt x="5558" y="2763"/>
                  </a:cubicBezTo>
                  <a:lnTo>
                    <a:pt x="5558" y="7282"/>
                  </a:lnTo>
                  <a:cubicBezTo>
                    <a:pt x="5558" y="8800"/>
                    <a:pt x="4325" y="10032"/>
                    <a:pt x="2751" y="10032"/>
                  </a:cubicBezTo>
                  <a:cubicBezTo>
                    <a:pt x="1233" y="10032"/>
                    <a:pt x="0" y="8800"/>
                    <a:pt x="0" y="7282"/>
                  </a:cubicBezTo>
                  <a:lnTo>
                    <a:pt x="0" y="2763"/>
                  </a:lnTo>
                  <a:cubicBezTo>
                    <a:pt x="0" y="1245"/>
                    <a:pt x="1233" y="1"/>
                    <a:pt x="27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5"/>
            <p:cNvSpPr/>
            <p:nvPr/>
          </p:nvSpPr>
          <p:spPr>
            <a:xfrm>
              <a:off x="4096675" y="1477196"/>
              <a:ext cx="569127" cy="1030304"/>
            </a:xfrm>
            <a:custGeom>
              <a:avLst/>
              <a:gdLst/>
              <a:ahLst/>
              <a:cxnLst/>
              <a:rect l="l" t="t" r="r" b="b"/>
              <a:pathLst>
                <a:path w="4281" h="7750" extrusionOk="0">
                  <a:moveTo>
                    <a:pt x="2135" y="0"/>
                  </a:moveTo>
                  <a:lnTo>
                    <a:pt x="2135" y="0"/>
                  </a:lnTo>
                  <a:cubicBezTo>
                    <a:pt x="3321" y="0"/>
                    <a:pt x="4280" y="1004"/>
                    <a:pt x="4280" y="2146"/>
                  </a:cubicBezTo>
                  <a:lnTo>
                    <a:pt x="4280" y="5615"/>
                  </a:lnTo>
                  <a:cubicBezTo>
                    <a:pt x="4280" y="6802"/>
                    <a:pt x="3321" y="7749"/>
                    <a:pt x="2135" y="7749"/>
                  </a:cubicBezTo>
                  <a:cubicBezTo>
                    <a:pt x="993" y="7749"/>
                    <a:pt x="1" y="6802"/>
                    <a:pt x="1" y="5615"/>
                  </a:cubicBezTo>
                  <a:lnTo>
                    <a:pt x="1" y="2146"/>
                  </a:lnTo>
                  <a:cubicBezTo>
                    <a:pt x="1" y="1860"/>
                    <a:pt x="92" y="1621"/>
                    <a:pt x="183" y="1335"/>
                  </a:cubicBezTo>
                  <a:cubicBezTo>
                    <a:pt x="286" y="1472"/>
                    <a:pt x="468" y="1575"/>
                    <a:pt x="617" y="1575"/>
                  </a:cubicBezTo>
                  <a:cubicBezTo>
                    <a:pt x="948" y="1575"/>
                    <a:pt x="1233" y="1290"/>
                    <a:pt x="1233" y="1004"/>
                  </a:cubicBezTo>
                  <a:cubicBezTo>
                    <a:pt x="1233" y="765"/>
                    <a:pt x="1096" y="525"/>
                    <a:pt x="856" y="434"/>
                  </a:cubicBezTo>
                  <a:cubicBezTo>
                    <a:pt x="1233" y="194"/>
                    <a:pt x="1667" y="0"/>
                    <a:pt x="2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5"/>
            <p:cNvSpPr/>
            <p:nvPr/>
          </p:nvSpPr>
          <p:spPr>
            <a:xfrm>
              <a:off x="4140678" y="1566666"/>
              <a:ext cx="82026" cy="82026"/>
            </a:xfrm>
            <a:custGeom>
              <a:avLst/>
              <a:gdLst/>
              <a:ahLst/>
              <a:cxnLst/>
              <a:rect l="l" t="t" r="r" b="b"/>
              <a:pathLst>
                <a:path w="617" h="617" extrusionOk="0">
                  <a:moveTo>
                    <a:pt x="286" y="617"/>
                  </a:moveTo>
                  <a:cubicBezTo>
                    <a:pt x="137" y="617"/>
                    <a:pt x="0" y="468"/>
                    <a:pt x="0" y="331"/>
                  </a:cubicBezTo>
                  <a:cubicBezTo>
                    <a:pt x="0" y="137"/>
                    <a:pt x="137" y="1"/>
                    <a:pt x="286" y="1"/>
                  </a:cubicBezTo>
                  <a:cubicBezTo>
                    <a:pt x="480" y="1"/>
                    <a:pt x="617" y="137"/>
                    <a:pt x="617" y="331"/>
                  </a:cubicBezTo>
                  <a:cubicBezTo>
                    <a:pt x="617" y="468"/>
                    <a:pt x="480" y="617"/>
                    <a:pt x="286" y="6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5"/>
            <p:cNvSpPr/>
            <p:nvPr/>
          </p:nvSpPr>
          <p:spPr>
            <a:xfrm>
              <a:off x="4286382" y="1528778"/>
              <a:ext cx="50119" cy="50119"/>
            </a:xfrm>
            <a:custGeom>
              <a:avLst/>
              <a:gdLst/>
              <a:ahLst/>
              <a:cxnLst/>
              <a:rect l="l" t="t" r="r" b="b"/>
              <a:pathLst>
                <a:path w="377" h="377" extrusionOk="0">
                  <a:moveTo>
                    <a:pt x="183" y="377"/>
                  </a:moveTo>
                  <a:cubicBezTo>
                    <a:pt x="91" y="377"/>
                    <a:pt x="0" y="286"/>
                    <a:pt x="0" y="183"/>
                  </a:cubicBezTo>
                  <a:cubicBezTo>
                    <a:pt x="0" y="46"/>
                    <a:pt x="91" y="0"/>
                    <a:pt x="183" y="0"/>
                  </a:cubicBezTo>
                  <a:cubicBezTo>
                    <a:pt x="285" y="0"/>
                    <a:pt x="377" y="46"/>
                    <a:pt x="377" y="183"/>
                  </a:cubicBezTo>
                  <a:cubicBezTo>
                    <a:pt x="377" y="286"/>
                    <a:pt x="285" y="377"/>
                    <a:pt x="183" y="37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5"/>
            <p:cNvSpPr/>
            <p:nvPr/>
          </p:nvSpPr>
          <p:spPr>
            <a:xfrm>
              <a:off x="4266574" y="1610670"/>
              <a:ext cx="189842" cy="189709"/>
            </a:xfrm>
            <a:custGeom>
              <a:avLst/>
              <a:gdLst/>
              <a:ahLst/>
              <a:cxnLst/>
              <a:rect l="l" t="t" r="r" b="b"/>
              <a:pathLst>
                <a:path w="1428" h="1427" extrusionOk="0">
                  <a:moveTo>
                    <a:pt x="720" y="1427"/>
                  </a:moveTo>
                  <a:cubicBezTo>
                    <a:pt x="332" y="1427"/>
                    <a:pt x="1" y="1096"/>
                    <a:pt x="1" y="708"/>
                  </a:cubicBezTo>
                  <a:cubicBezTo>
                    <a:pt x="1" y="331"/>
                    <a:pt x="332" y="0"/>
                    <a:pt x="720" y="0"/>
                  </a:cubicBezTo>
                  <a:cubicBezTo>
                    <a:pt x="1142" y="0"/>
                    <a:pt x="1427" y="331"/>
                    <a:pt x="1427" y="708"/>
                  </a:cubicBezTo>
                  <a:cubicBezTo>
                    <a:pt x="1427" y="1096"/>
                    <a:pt x="1142" y="1427"/>
                    <a:pt x="720" y="142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5"/>
            <p:cNvSpPr/>
            <p:nvPr/>
          </p:nvSpPr>
          <p:spPr>
            <a:xfrm>
              <a:off x="4128581" y="1718354"/>
              <a:ext cx="100239" cy="100239"/>
            </a:xfrm>
            <a:custGeom>
              <a:avLst/>
              <a:gdLst/>
              <a:ahLst/>
              <a:cxnLst/>
              <a:rect l="l" t="t" r="r" b="b"/>
              <a:pathLst>
                <a:path w="754" h="754" extrusionOk="0">
                  <a:moveTo>
                    <a:pt x="377" y="754"/>
                  </a:moveTo>
                  <a:cubicBezTo>
                    <a:pt x="183" y="754"/>
                    <a:pt x="0" y="571"/>
                    <a:pt x="0" y="377"/>
                  </a:cubicBezTo>
                  <a:cubicBezTo>
                    <a:pt x="0" y="138"/>
                    <a:pt x="183" y="1"/>
                    <a:pt x="377" y="1"/>
                  </a:cubicBezTo>
                  <a:cubicBezTo>
                    <a:pt x="571" y="1"/>
                    <a:pt x="753" y="138"/>
                    <a:pt x="753" y="377"/>
                  </a:cubicBezTo>
                  <a:cubicBezTo>
                    <a:pt x="753" y="571"/>
                    <a:pt x="571" y="754"/>
                    <a:pt x="377" y="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5"/>
            <p:cNvSpPr/>
            <p:nvPr/>
          </p:nvSpPr>
          <p:spPr>
            <a:xfrm>
              <a:off x="4500285" y="2249462"/>
              <a:ext cx="127492" cy="126029"/>
            </a:xfrm>
            <a:custGeom>
              <a:avLst/>
              <a:gdLst/>
              <a:ahLst/>
              <a:cxnLst/>
              <a:rect l="l" t="t" r="r" b="b"/>
              <a:pathLst>
                <a:path w="959" h="948" extrusionOk="0">
                  <a:moveTo>
                    <a:pt x="479" y="947"/>
                  </a:moveTo>
                  <a:cubicBezTo>
                    <a:pt x="194" y="947"/>
                    <a:pt x="0" y="708"/>
                    <a:pt x="0" y="468"/>
                  </a:cubicBezTo>
                  <a:cubicBezTo>
                    <a:pt x="0" y="183"/>
                    <a:pt x="194" y="0"/>
                    <a:pt x="479" y="0"/>
                  </a:cubicBezTo>
                  <a:cubicBezTo>
                    <a:pt x="719" y="0"/>
                    <a:pt x="959" y="183"/>
                    <a:pt x="959" y="468"/>
                  </a:cubicBezTo>
                  <a:cubicBezTo>
                    <a:pt x="959" y="708"/>
                    <a:pt x="719" y="947"/>
                    <a:pt x="479" y="9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5"/>
            <p:cNvSpPr/>
            <p:nvPr/>
          </p:nvSpPr>
          <p:spPr>
            <a:xfrm>
              <a:off x="4563964" y="2052174"/>
              <a:ext cx="157936" cy="159398"/>
            </a:xfrm>
            <a:custGeom>
              <a:avLst/>
              <a:gdLst/>
              <a:ahLst/>
              <a:cxnLst/>
              <a:rect l="l" t="t" r="r" b="b"/>
              <a:pathLst>
                <a:path w="1188" h="1199" extrusionOk="0">
                  <a:moveTo>
                    <a:pt x="571" y="1199"/>
                  </a:moveTo>
                  <a:cubicBezTo>
                    <a:pt x="286" y="1199"/>
                    <a:pt x="0" y="913"/>
                    <a:pt x="0" y="628"/>
                  </a:cubicBezTo>
                  <a:cubicBezTo>
                    <a:pt x="0" y="286"/>
                    <a:pt x="286" y="0"/>
                    <a:pt x="571" y="0"/>
                  </a:cubicBezTo>
                  <a:cubicBezTo>
                    <a:pt x="902" y="0"/>
                    <a:pt x="1187" y="286"/>
                    <a:pt x="1187" y="628"/>
                  </a:cubicBezTo>
                  <a:cubicBezTo>
                    <a:pt x="1187" y="913"/>
                    <a:pt x="902" y="1199"/>
                    <a:pt x="571" y="11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5"/>
            <p:cNvSpPr/>
            <p:nvPr/>
          </p:nvSpPr>
          <p:spPr>
            <a:xfrm>
              <a:off x="4064769" y="2179667"/>
              <a:ext cx="233846" cy="233713"/>
            </a:xfrm>
            <a:custGeom>
              <a:avLst/>
              <a:gdLst/>
              <a:ahLst/>
              <a:cxnLst/>
              <a:rect l="l" t="t" r="r" b="b"/>
              <a:pathLst>
                <a:path w="1759" h="1758" extrusionOk="0">
                  <a:moveTo>
                    <a:pt x="902" y="1758"/>
                  </a:moveTo>
                  <a:cubicBezTo>
                    <a:pt x="377" y="1758"/>
                    <a:pt x="1" y="1381"/>
                    <a:pt x="1" y="902"/>
                  </a:cubicBezTo>
                  <a:cubicBezTo>
                    <a:pt x="1" y="377"/>
                    <a:pt x="377" y="0"/>
                    <a:pt x="902" y="0"/>
                  </a:cubicBezTo>
                  <a:cubicBezTo>
                    <a:pt x="1382" y="0"/>
                    <a:pt x="1758" y="377"/>
                    <a:pt x="1758" y="902"/>
                  </a:cubicBezTo>
                  <a:cubicBezTo>
                    <a:pt x="1758" y="1381"/>
                    <a:pt x="1382" y="1758"/>
                    <a:pt x="902" y="17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5"/>
            <p:cNvSpPr/>
            <p:nvPr/>
          </p:nvSpPr>
          <p:spPr>
            <a:xfrm>
              <a:off x="4204357" y="2090063"/>
              <a:ext cx="76043" cy="76043"/>
            </a:xfrm>
            <a:custGeom>
              <a:avLst/>
              <a:gdLst/>
              <a:ahLst/>
              <a:cxnLst/>
              <a:rect l="l" t="t" r="r" b="b"/>
              <a:pathLst>
                <a:path w="572" h="572" extrusionOk="0">
                  <a:moveTo>
                    <a:pt x="286" y="571"/>
                  </a:moveTo>
                  <a:cubicBezTo>
                    <a:pt x="138" y="571"/>
                    <a:pt x="1" y="434"/>
                    <a:pt x="1" y="286"/>
                  </a:cubicBezTo>
                  <a:cubicBezTo>
                    <a:pt x="1" y="103"/>
                    <a:pt x="138" y="1"/>
                    <a:pt x="286" y="1"/>
                  </a:cubicBezTo>
                  <a:cubicBezTo>
                    <a:pt x="469" y="1"/>
                    <a:pt x="571" y="103"/>
                    <a:pt x="571" y="286"/>
                  </a:cubicBezTo>
                  <a:cubicBezTo>
                    <a:pt x="571" y="434"/>
                    <a:pt x="469" y="571"/>
                    <a:pt x="286" y="5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5"/>
            <p:cNvSpPr/>
            <p:nvPr/>
          </p:nvSpPr>
          <p:spPr>
            <a:xfrm>
              <a:off x="4475957" y="2159858"/>
              <a:ext cx="56235" cy="57830"/>
            </a:xfrm>
            <a:custGeom>
              <a:avLst/>
              <a:gdLst/>
              <a:ahLst/>
              <a:cxnLst/>
              <a:rect l="l" t="t" r="r" b="b"/>
              <a:pathLst>
                <a:path w="423" h="435" extrusionOk="0">
                  <a:moveTo>
                    <a:pt x="183" y="434"/>
                  </a:moveTo>
                  <a:cubicBezTo>
                    <a:pt x="92" y="434"/>
                    <a:pt x="1" y="332"/>
                    <a:pt x="1" y="195"/>
                  </a:cubicBezTo>
                  <a:cubicBezTo>
                    <a:pt x="1" y="103"/>
                    <a:pt x="92" y="1"/>
                    <a:pt x="183" y="1"/>
                  </a:cubicBezTo>
                  <a:cubicBezTo>
                    <a:pt x="332" y="1"/>
                    <a:pt x="423" y="103"/>
                    <a:pt x="423" y="195"/>
                  </a:cubicBezTo>
                  <a:cubicBezTo>
                    <a:pt x="423" y="332"/>
                    <a:pt x="332" y="434"/>
                    <a:pt x="183" y="4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0" name="Google Shape;3310;p45"/>
          <p:cNvSpPr/>
          <p:nvPr/>
        </p:nvSpPr>
        <p:spPr>
          <a:xfrm>
            <a:off x="6029929" y="1703208"/>
            <a:ext cx="1520039" cy="3413493"/>
          </a:xfrm>
          <a:custGeom>
            <a:avLst/>
            <a:gdLst/>
            <a:ahLst/>
            <a:cxnLst/>
            <a:rect l="l" t="t" r="r" b="b"/>
            <a:pathLst>
              <a:path w="8366" h="20680" extrusionOk="0">
                <a:moveTo>
                  <a:pt x="4086" y="20394"/>
                </a:moveTo>
                <a:cubicBezTo>
                  <a:pt x="4086" y="20588"/>
                  <a:pt x="3995" y="20680"/>
                  <a:pt x="3801" y="20680"/>
                </a:cubicBezTo>
                <a:cubicBezTo>
                  <a:pt x="3664" y="20680"/>
                  <a:pt x="3561" y="20588"/>
                  <a:pt x="3561" y="20394"/>
                </a:cubicBezTo>
                <a:lnTo>
                  <a:pt x="3561" y="11641"/>
                </a:lnTo>
                <a:lnTo>
                  <a:pt x="3561" y="7887"/>
                </a:lnTo>
                <a:cubicBezTo>
                  <a:pt x="2614" y="7841"/>
                  <a:pt x="1758" y="7419"/>
                  <a:pt x="1096" y="6791"/>
                </a:cubicBezTo>
                <a:cubicBezTo>
                  <a:pt x="423" y="6084"/>
                  <a:pt x="0" y="5136"/>
                  <a:pt x="0" y="4086"/>
                </a:cubicBezTo>
                <a:lnTo>
                  <a:pt x="0" y="2089"/>
                </a:lnTo>
                <a:cubicBezTo>
                  <a:pt x="0" y="1895"/>
                  <a:pt x="92" y="1804"/>
                  <a:pt x="286" y="1804"/>
                </a:cubicBezTo>
                <a:cubicBezTo>
                  <a:pt x="423" y="1804"/>
                  <a:pt x="571" y="1895"/>
                  <a:pt x="571" y="2089"/>
                </a:cubicBezTo>
                <a:lnTo>
                  <a:pt x="571" y="4086"/>
                </a:lnTo>
                <a:cubicBezTo>
                  <a:pt x="571" y="4988"/>
                  <a:pt x="902" y="5798"/>
                  <a:pt x="1518" y="6369"/>
                </a:cubicBezTo>
                <a:cubicBezTo>
                  <a:pt x="2043" y="6939"/>
                  <a:pt x="2762" y="7270"/>
                  <a:pt x="3561" y="7316"/>
                </a:cubicBezTo>
                <a:lnTo>
                  <a:pt x="3561" y="286"/>
                </a:lnTo>
                <a:cubicBezTo>
                  <a:pt x="3561" y="138"/>
                  <a:pt x="3664" y="1"/>
                  <a:pt x="3801" y="1"/>
                </a:cubicBezTo>
                <a:cubicBezTo>
                  <a:pt x="3995" y="1"/>
                  <a:pt x="4086" y="138"/>
                  <a:pt x="4086" y="286"/>
                </a:cubicBezTo>
                <a:lnTo>
                  <a:pt x="4086" y="7647"/>
                </a:lnTo>
                <a:lnTo>
                  <a:pt x="4086" y="11356"/>
                </a:lnTo>
                <a:cubicBezTo>
                  <a:pt x="5090" y="11310"/>
                  <a:pt x="5992" y="10842"/>
                  <a:pt x="6654" y="10215"/>
                </a:cubicBezTo>
                <a:cubicBezTo>
                  <a:pt x="7373" y="9462"/>
                  <a:pt x="7841" y="8457"/>
                  <a:pt x="7841" y="7362"/>
                </a:cubicBezTo>
                <a:lnTo>
                  <a:pt x="7841" y="663"/>
                </a:lnTo>
                <a:cubicBezTo>
                  <a:pt x="7841" y="514"/>
                  <a:pt x="7943" y="377"/>
                  <a:pt x="8080" y="377"/>
                </a:cubicBezTo>
                <a:cubicBezTo>
                  <a:pt x="8274" y="377"/>
                  <a:pt x="8365" y="514"/>
                  <a:pt x="8365" y="663"/>
                </a:cubicBezTo>
                <a:lnTo>
                  <a:pt x="8365" y="7362"/>
                </a:lnTo>
                <a:cubicBezTo>
                  <a:pt x="8365" y="8651"/>
                  <a:pt x="7898" y="9793"/>
                  <a:pt x="7042" y="10603"/>
                </a:cubicBezTo>
                <a:cubicBezTo>
                  <a:pt x="6277" y="11356"/>
                  <a:pt x="5227" y="11835"/>
                  <a:pt x="4086" y="1192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1" name="Google Shape;3311;p45"/>
          <p:cNvGrpSpPr/>
          <p:nvPr/>
        </p:nvGrpSpPr>
        <p:grpSpPr>
          <a:xfrm>
            <a:off x="5080372" y="4225195"/>
            <a:ext cx="2029078" cy="918030"/>
            <a:chOff x="3084725" y="4012286"/>
            <a:chExt cx="1593183" cy="720815"/>
          </a:xfrm>
        </p:grpSpPr>
        <p:sp>
          <p:nvSpPr>
            <p:cNvPr id="3312" name="Google Shape;3312;p45"/>
            <p:cNvSpPr/>
            <p:nvPr/>
          </p:nvSpPr>
          <p:spPr>
            <a:xfrm>
              <a:off x="3084725" y="4012286"/>
              <a:ext cx="1593183" cy="720814"/>
            </a:xfrm>
            <a:custGeom>
              <a:avLst/>
              <a:gdLst/>
              <a:ahLst/>
              <a:cxnLst/>
              <a:rect l="l" t="t" r="r" b="b"/>
              <a:pathLst>
                <a:path w="11984" h="5422" extrusionOk="0">
                  <a:moveTo>
                    <a:pt x="6654" y="1"/>
                  </a:moveTo>
                  <a:cubicBezTo>
                    <a:pt x="5467" y="1"/>
                    <a:pt x="4474" y="948"/>
                    <a:pt x="4474" y="2146"/>
                  </a:cubicBezTo>
                  <a:lnTo>
                    <a:pt x="4474" y="2329"/>
                  </a:lnTo>
                  <a:cubicBezTo>
                    <a:pt x="3710" y="2432"/>
                    <a:pt x="3093" y="3002"/>
                    <a:pt x="2899" y="3710"/>
                  </a:cubicBezTo>
                  <a:cubicBezTo>
                    <a:pt x="2717" y="3756"/>
                    <a:pt x="2523" y="3801"/>
                    <a:pt x="2329" y="3950"/>
                  </a:cubicBezTo>
                  <a:cubicBezTo>
                    <a:pt x="2089" y="3664"/>
                    <a:pt x="1758" y="3516"/>
                    <a:pt x="1336" y="3516"/>
                  </a:cubicBezTo>
                  <a:cubicBezTo>
                    <a:pt x="617" y="3516"/>
                    <a:pt x="1" y="4144"/>
                    <a:pt x="1" y="4851"/>
                  </a:cubicBezTo>
                  <a:cubicBezTo>
                    <a:pt x="1" y="5091"/>
                    <a:pt x="46" y="5285"/>
                    <a:pt x="92" y="5422"/>
                  </a:cubicBezTo>
                  <a:lnTo>
                    <a:pt x="11892" y="5422"/>
                  </a:lnTo>
                  <a:cubicBezTo>
                    <a:pt x="11983" y="5285"/>
                    <a:pt x="11983" y="5091"/>
                    <a:pt x="11983" y="4851"/>
                  </a:cubicBezTo>
                  <a:cubicBezTo>
                    <a:pt x="11983" y="3801"/>
                    <a:pt x="11127" y="2945"/>
                    <a:pt x="10032" y="2945"/>
                  </a:cubicBezTo>
                  <a:lnTo>
                    <a:pt x="9792" y="2945"/>
                  </a:lnTo>
                  <a:cubicBezTo>
                    <a:pt x="9655" y="2569"/>
                    <a:pt x="9279" y="2283"/>
                    <a:pt x="8845" y="2192"/>
                  </a:cubicBezTo>
                  <a:lnTo>
                    <a:pt x="8845" y="2146"/>
                  </a:lnTo>
                  <a:cubicBezTo>
                    <a:pt x="8845" y="948"/>
                    <a:pt x="7852" y="1"/>
                    <a:pt x="6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5"/>
            <p:cNvSpPr/>
            <p:nvPr/>
          </p:nvSpPr>
          <p:spPr>
            <a:xfrm>
              <a:off x="3356324" y="4303697"/>
              <a:ext cx="1251787" cy="429404"/>
            </a:xfrm>
            <a:custGeom>
              <a:avLst/>
              <a:gdLst/>
              <a:ahLst/>
              <a:cxnLst/>
              <a:rect l="l" t="t" r="r" b="b"/>
              <a:pathLst>
                <a:path w="9416" h="3230" extrusionOk="0">
                  <a:moveTo>
                    <a:pt x="8377" y="1952"/>
                  </a:moveTo>
                  <a:cubicBezTo>
                    <a:pt x="8229" y="1952"/>
                    <a:pt x="8092" y="1997"/>
                    <a:pt x="7943" y="2043"/>
                  </a:cubicBezTo>
                  <a:cubicBezTo>
                    <a:pt x="7852" y="1803"/>
                    <a:pt x="7612" y="1609"/>
                    <a:pt x="7327" y="1609"/>
                  </a:cubicBezTo>
                  <a:lnTo>
                    <a:pt x="7179" y="1609"/>
                  </a:lnTo>
                  <a:cubicBezTo>
                    <a:pt x="7087" y="1096"/>
                    <a:pt x="6608" y="662"/>
                    <a:pt x="6094" y="662"/>
                  </a:cubicBezTo>
                  <a:cubicBezTo>
                    <a:pt x="5946" y="662"/>
                    <a:pt x="5809" y="708"/>
                    <a:pt x="5706" y="753"/>
                  </a:cubicBezTo>
                  <a:cubicBezTo>
                    <a:pt x="5376" y="285"/>
                    <a:pt x="4896" y="0"/>
                    <a:pt x="4326" y="0"/>
                  </a:cubicBezTo>
                  <a:cubicBezTo>
                    <a:pt x="3378" y="0"/>
                    <a:pt x="2671" y="708"/>
                    <a:pt x="2671" y="1666"/>
                  </a:cubicBezTo>
                  <a:cubicBezTo>
                    <a:pt x="2671" y="1758"/>
                    <a:pt x="2671" y="1895"/>
                    <a:pt x="2716" y="1997"/>
                  </a:cubicBezTo>
                  <a:lnTo>
                    <a:pt x="2568" y="1997"/>
                  </a:lnTo>
                  <a:cubicBezTo>
                    <a:pt x="2386" y="1997"/>
                    <a:pt x="2192" y="2089"/>
                    <a:pt x="2043" y="2237"/>
                  </a:cubicBezTo>
                  <a:cubicBezTo>
                    <a:pt x="1906" y="2134"/>
                    <a:pt x="1712" y="2089"/>
                    <a:pt x="1530" y="2089"/>
                  </a:cubicBezTo>
                  <a:cubicBezTo>
                    <a:pt x="1187" y="2089"/>
                    <a:pt x="856" y="2283"/>
                    <a:pt x="719" y="2614"/>
                  </a:cubicBezTo>
                  <a:lnTo>
                    <a:pt x="617" y="2614"/>
                  </a:lnTo>
                  <a:cubicBezTo>
                    <a:pt x="286" y="2614"/>
                    <a:pt x="0" y="2853"/>
                    <a:pt x="0" y="3230"/>
                  </a:cubicBezTo>
                  <a:lnTo>
                    <a:pt x="0" y="3230"/>
                  </a:lnTo>
                  <a:lnTo>
                    <a:pt x="9370" y="3230"/>
                  </a:lnTo>
                  <a:cubicBezTo>
                    <a:pt x="9370" y="3138"/>
                    <a:pt x="9415" y="3093"/>
                    <a:pt x="9415" y="2990"/>
                  </a:cubicBezTo>
                  <a:cubicBezTo>
                    <a:pt x="9415" y="2419"/>
                    <a:pt x="8948" y="1952"/>
                    <a:pt x="8377" y="19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5"/>
            <p:cNvSpPr/>
            <p:nvPr/>
          </p:nvSpPr>
          <p:spPr>
            <a:xfrm>
              <a:off x="3180310" y="4563069"/>
              <a:ext cx="88141" cy="82026"/>
            </a:xfrm>
            <a:custGeom>
              <a:avLst/>
              <a:gdLst/>
              <a:ahLst/>
              <a:cxnLst/>
              <a:rect l="l" t="t" r="r" b="b"/>
              <a:pathLst>
                <a:path w="663" h="617" extrusionOk="0">
                  <a:moveTo>
                    <a:pt x="332" y="617"/>
                  </a:moveTo>
                  <a:cubicBezTo>
                    <a:pt x="514" y="617"/>
                    <a:pt x="662" y="468"/>
                    <a:pt x="662" y="332"/>
                  </a:cubicBezTo>
                  <a:cubicBezTo>
                    <a:pt x="662" y="138"/>
                    <a:pt x="514" y="1"/>
                    <a:pt x="332" y="1"/>
                  </a:cubicBezTo>
                  <a:cubicBezTo>
                    <a:pt x="137" y="1"/>
                    <a:pt x="1" y="138"/>
                    <a:pt x="1" y="332"/>
                  </a:cubicBezTo>
                  <a:cubicBezTo>
                    <a:pt x="1" y="468"/>
                    <a:pt x="137" y="617"/>
                    <a:pt x="332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5"/>
            <p:cNvSpPr/>
            <p:nvPr/>
          </p:nvSpPr>
          <p:spPr>
            <a:xfrm>
              <a:off x="3539916" y="4493273"/>
              <a:ext cx="57697" cy="56235"/>
            </a:xfrm>
            <a:custGeom>
              <a:avLst/>
              <a:gdLst/>
              <a:ahLst/>
              <a:cxnLst/>
              <a:rect l="l" t="t" r="r" b="b"/>
              <a:pathLst>
                <a:path w="434" h="423" extrusionOk="0">
                  <a:moveTo>
                    <a:pt x="194" y="423"/>
                  </a:moveTo>
                  <a:cubicBezTo>
                    <a:pt x="331" y="423"/>
                    <a:pt x="434" y="332"/>
                    <a:pt x="434" y="183"/>
                  </a:cubicBezTo>
                  <a:cubicBezTo>
                    <a:pt x="434" y="92"/>
                    <a:pt x="331" y="1"/>
                    <a:pt x="194" y="1"/>
                  </a:cubicBezTo>
                  <a:cubicBezTo>
                    <a:pt x="92" y="1"/>
                    <a:pt x="0" y="92"/>
                    <a:pt x="0" y="183"/>
                  </a:cubicBezTo>
                  <a:cubicBezTo>
                    <a:pt x="0" y="332"/>
                    <a:pt x="92" y="423"/>
                    <a:pt x="194" y="4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5"/>
            <p:cNvSpPr/>
            <p:nvPr/>
          </p:nvSpPr>
          <p:spPr>
            <a:xfrm>
              <a:off x="3913083" y="4062405"/>
              <a:ext cx="88141" cy="83621"/>
            </a:xfrm>
            <a:custGeom>
              <a:avLst/>
              <a:gdLst/>
              <a:ahLst/>
              <a:cxnLst/>
              <a:rect l="l" t="t" r="r" b="b"/>
              <a:pathLst>
                <a:path w="663" h="629" extrusionOk="0">
                  <a:moveTo>
                    <a:pt x="332" y="628"/>
                  </a:moveTo>
                  <a:cubicBezTo>
                    <a:pt x="526" y="628"/>
                    <a:pt x="663" y="526"/>
                    <a:pt x="663" y="343"/>
                  </a:cubicBezTo>
                  <a:cubicBezTo>
                    <a:pt x="663" y="149"/>
                    <a:pt x="526" y="1"/>
                    <a:pt x="332" y="1"/>
                  </a:cubicBezTo>
                  <a:cubicBezTo>
                    <a:pt x="138" y="1"/>
                    <a:pt x="1" y="149"/>
                    <a:pt x="1" y="343"/>
                  </a:cubicBezTo>
                  <a:cubicBezTo>
                    <a:pt x="1" y="526"/>
                    <a:pt x="138" y="628"/>
                    <a:pt x="332" y="6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5"/>
            <p:cNvSpPr/>
            <p:nvPr/>
          </p:nvSpPr>
          <p:spPr>
            <a:xfrm>
              <a:off x="4082982" y="4157991"/>
              <a:ext cx="83621" cy="82026"/>
            </a:xfrm>
            <a:custGeom>
              <a:avLst/>
              <a:gdLst/>
              <a:ahLst/>
              <a:cxnLst/>
              <a:rect l="l" t="t" r="r" b="b"/>
              <a:pathLst>
                <a:path w="629" h="617" extrusionOk="0">
                  <a:moveTo>
                    <a:pt x="286" y="617"/>
                  </a:moveTo>
                  <a:cubicBezTo>
                    <a:pt x="480" y="617"/>
                    <a:pt x="628" y="480"/>
                    <a:pt x="628" y="286"/>
                  </a:cubicBezTo>
                  <a:cubicBezTo>
                    <a:pt x="628" y="137"/>
                    <a:pt x="480" y="1"/>
                    <a:pt x="286" y="1"/>
                  </a:cubicBezTo>
                  <a:cubicBezTo>
                    <a:pt x="149" y="1"/>
                    <a:pt x="1" y="137"/>
                    <a:pt x="1" y="286"/>
                  </a:cubicBezTo>
                  <a:cubicBezTo>
                    <a:pt x="1" y="480"/>
                    <a:pt x="149" y="617"/>
                    <a:pt x="286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5"/>
            <p:cNvSpPr/>
            <p:nvPr/>
          </p:nvSpPr>
          <p:spPr>
            <a:xfrm>
              <a:off x="4526076" y="4487158"/>
              <a:ext cx="69928" cy="68465"/>
            </a:xfrm>
            <a:custGeom>
              <a:avLst/>
              <a:gdLst/>
              <a:ahLst/>
              <a:cxnLst/>
              <a:rect l="l" t="t" r="r" b="b"/>
              <a:pathLst>
                <a:path w="526" h="515" extrusionOk="0">
                  <a:moveTo>
                    <a:pt x="285" y="515"/>
                  </a:moveTo>
                  <a:cubicBezTo>
                    <a:pt x="434" y="515"/>
                    <a:pt x="525" y="378"/>
                    <a:pt x="525" y="229"/>
                  </a:cubicBezTo>
                  <a:cubicBezTo>
                    <a:pt x="525" y="92"/>
                    <a:pt x="434" y="1"/>
                    <a:pt x="285" y="1"/>
                  </a:cubicBezTo>
                  <a:cubicBezTo>
                    <a:pt x="149" y="1"/>
                    <a:pt x="0" y="92"/>
                    <a:pt x="0" y="229"/>
                  </a:cubicBezTo>
                  <a:cubicBezTo>
                    <a:pt x="0" y="378"/>
                    <a:pt x="149" y="515"/>
                    <a:pt x="285" y="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5"/>
            <p:cNvSpPr/>
            <p:nvPr/>
          </p:nvSpPr>
          <p:spPr>
            <a:xfrm>
              <a:off x="3887292" y="4201995"/>
              <a:ext cx="51715" cy="50252"/>
            </a:xfrm>
            <a:custGeom>
              <a:avLst/>
              <a:gdLst/>
              <a:ahLst/>
              <a:cxnLst/>
              <a:rect l="l" t="t" r="r" b="b"/>
              <a:pathLst>
                <a:path w="389" h="378" extrusionOk="0">
                  <a:moveTo>
                    <a:pt x="195" y="377"/>
                  </a:moveTo>
                  <a:cubicBezTo>
                    <a:pt x="286" y="377"/>
                    <a:pt x="389" y="286"/>
                    <a:pt x="389" y="195"/>
                  </a:cubicBezTo>
                  <a:cubicBezTo>
                    <a:pt x="389" y="92"/>
                    <a:pt x="286" y="0"/>
                    <a:pt x="195" y="0"/>
                  </a:cubicBezTo>
                  <a:cubicBezTo>
                    <a:pt x="46" y="0"/>
                    <a:pt x="1" y="92"/>
                    <a:pt x="1" y="195"/>
                  </a:cubicBezTo>
                  <a:cubicBezTo>
                    <a:pt x="1" y="286"/>
                    <a:pt x="46" y="377"/>
                    <a:pt x="195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5"/>
            <p:cNvSpPr/>
            <p:nvPr/>
          </p:nvSpPr>
          <p:spPr>
            <a:xfrm>
              <a:off x="3988992" y="4201995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37" y="195"/>
                    <a:pt x="194" y="149"/>
                    <a:pt x="194" y="92"/>
                  </a:cubicBezTo>
                  <a:cubicBezTo>
                    <a:pt x="194" y="46"/>
                    <a:pt x="137" y="0"/>
                    <a:pt x="92" y="0"/>
                  </a:cubicBezTo>
                  <a:cubicBezTo>
                    <a:pt x="46" y="0"/>
                    <a:pt x="0" y="46"/>
                    <a:pt x="0" y="92"/>
                  </a:cubicBezTo>
                  <a:cubicBezTo>
                    <a:pt x="0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5"/>
            <p:cNvSpPr/>
            <p:nvPr/>
          </p:nvSpPr>
          <p:spPr>
            <a:xfrm>
              <a:off x="4158891" y="4265675"/>
              <a:ext cx="25924" cy="24461"/>
            </a:xfrm>
            <a:custGeom>
              <a:avLst/>
              <a:gdLst/>
              <a:ahLst/>
              <a:cxnLst/>
              <a:rect l="l" t="t" r="r" b="b"/>
              <a:pathLst>
                <a:path w="195" h="184" extrusionOk="0">
                  <a:moveTo>
                    <a:pt x="103" y="183"/>
                  </a:moveTo>
                  <a:cubicBezTo>
                    <a:pt x="149" y="183"/>
                    <a:pt x="194" y="138"/>
                    <a:pt x="194" y="92"/>
                  </a:cubicBezTo>
                  <a:cubicBezTo>
                    <a:pt x="194" y="46"/>
                    <a:pt x="149" y="1"/>
                    <a:pt x="103" y="1"/>
                  </a:cubicBezTo>
                  <a:cubicBezTo>
                    <a:pt x="0" y="1"/>
                    <a:pt x="0" y="46"/>
                    <a:pt x="0" y="92"/>
                  </a:cubicBezTo>
                  <a:cubicBezTo>
                    <a:pt x="0" y="138"/>
                    <a:pt x="0" y="183"/>
                    <a:pt x="103" y="1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5"/>
            <p:cNvSpPr/>
            <p:nvPr/>
          </p:nvSpPr>
          <p:spPr>
            <a:xfrm>
              <a:off x="4450166" y="4479580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49" y="195"/>
                    <a:pt x="195" y="149"/>
                    <a:pt x="195" y="104"/>
                  </a:cubicBezTo>
                  <a:cubicBezTo>
                    <a:pt x="195" y="58"/>
                    <a:pt x="149" y="1"/>
                    <a:pt x="92" y="1"/>
                  </a:cubicBezTo>
                  <a:cubicBezTo>
                    <a:pt x="46" y="1"/>
                    <a:pt x="1" y="58"/>
                    <a:pt x="1" y="104"/>
                  </a:cubicBezTo>
                  <a:cubicBezTo>
                    <a:pt x="1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5"/>
            <p:cNvSpPr/>
            <p:nvPr/>
          </p:nvSpPr>
          <p:spPr>
            <a:xfrm>
              <a:off x="3767512" y="4214093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1" y="195"/>
                  </a:moveTo>
                  <a:cubicBezTo>
                    <a:pt x="148" y="195"/>
                    <a:pt x="194" y="149"/>
                    <a:pt x="194" y="104"/>
                  </a:cubicBezTo>
                  <a:cubicBezTo>
                    <a:pt x="194" y="58"/>
                    <a:pt x="148" y="1"/>
                    <a:pt x="91" y="1"/>
                  </a:cubicBezTo>
                  <a:cubicBezTo>
                    <a:pt x="46" y="1"/>
                    <a:pt x="0" y="58"/>
                    <a:pt x="0" y="104"/>
                  </a:cubicBezTo>
                  <a:cubicBezTo>
                    <a:pt x="0" y="149"/>
                    <a:pt x="46" y="195"/>
                    <a:pt x="91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5"/>
            <p:cNvSpPr/>
            <p:nvPr/>
          </p:nvSpPr>
          <p:spPr>
            <a:xfrm>
              <a:off x="3641483" y="4423478"/>
              <a:ext cx="24461" cy="25924"/>
            </a:xfrm>
            <a:custGeom>
              <a:avLst/>
              <a:gdLst/>
              <a:ahLst/>
              <a:cxnLst/>
              <a:rect l="l" t="t" r="r" b="b"/>
              <a:pathLst>
                <a:path w="184" h="195" extrusionOk="0">
                  <a:moveTo>
                    <a:pt x="92" y="195"/>
                  </a:moveTo>
                  <a:cubicBezTo>
                    <a:pt x="183" y="195"/>
                    <a:pt x="183" y="138"/>
                    <a:pt x="183" y="92"/>
                  </a:cubicBezTo>
                  <a:cubicBezTo>
                    <a:pt x="183" y="46"/>
                    <a:pt x="183" y="1"/>
                    <a:pt x="92" y="1"/>
                  </a:cubicBezTo>
                  <a:cubicBezTo>
                    <a:pt x="47" y="1"/>
                    <a:pt x="1" y="46"/>
                    <a:pt x="1" y="92"/>
                  </a:cubicBezTo>
                  <a:cubicBezTo>
                    <a:pt x="1" y="138"/>
                    <a:pt x="47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5"/>
            <p:cNvSpPr/>
            <p:nvPr/>
          </p:nvSpPr>
          <p:spPr>
            <a:xfrm>
              <a:off x="3685487" y="4341586"/>
              <a:ext cx="38154" cy="44137"/>
            </a:xfrm>
            <a:custGeom>
              <a:avLst/>
              <a:gdLst/>
              <a:ahLst/>
              <a:cxnLst/>
              <a:rect l="l" t="t" r="r" b="b"/>
              <a:pathLst>
                <a:path w="287" h="332" extrusionOk="0">
                  <a:moveTo>
                    <a:pt x="138" y="331"/>
                  </a:moveTo>
                  <a:cubicBezTo>
                    <a:pt x="240" y="331"/>
                    <a:pt x="286" y="240"/>
                    <a:pt x="286" y="183"/>
                  </a:cubicBezTo>
                  <a:cubicBezTo>
                    <a:pt x="286" y="92"/>
                    <a:pt x="240" y="0"/>
                    <a:pt x="138" y="0"/>
                  </a:cubicBezTo>
                  <a:cubicBezTo>
                    <a:pt x="46" y="0"/>
                    <a:pt x="1" y="92"/>
                    <a:pt x="1" y="183"/>
                  </a:cubicBezTo>
                  <a:cubicBezTo>
                    <a:pt x="1" y="240"/>
                    <a:pt x="46" y="331"/>
                    <a:pt x="138" y="3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5"/>
            <p:cNvSpPr/>
            <p:nvPr/>
          </p:nvSpPr>
          <p:spPr>
            <a:xfrm>
              <a:off x="4190797" y="4327892"/>
              <a:ext cx="38022" cy="380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8" y="286"/>
                  </a:moveTo>
                  <a:cubicBezTo>
                    <a:pt x="240" y="286"/>
                    <a:pt x="285" y="240"/>
                    <a:pt x="285" y="149"/>
                  </a:cubicBezTo>
                  <a:cubicBezTo>
                    <a:pt x="285" y="58"/>
                    <a:pt x="240" y="1"/>
                    <a:pt x="148" y="1"/>
                  </a:cubicBezTo>
                  <a:cubicBezTo>
                    <a:pt x="46" y="1"/>
                    <a:pt x="0" y="58"/>
                    <a:pt x="0" y="149"/>
                  </a:cubicBezTo>
                  <a:cubicBezTo>
                    <a:pt x="0" y="240"/>
                    <a:pt x="46" y="286"/>
                    <a:pt x="148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5"/>
            <p:cNvSpPr/>
            <p:nvPr/>
          </p:nvSpPr>
          <p:spPr>
            <a:xfrm>
              <a:off x="4330253" y="4441692"/>
              <a:ext cx="44137" cy="38022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95" y="286"/>
                  </a:moveTo>
                  <a:cubicBezTo>
                    <a:pt x="241" y="286"/>
                    <a:pt x="332" y="240"/>
                    <a:pt x="332" y="149"/>
                  </a:cubicBezTo>
                  <a:cubicBezTo>
                    <a:pt x="332" y="58"/>
                    <a:pt x="241" y="1"/>
                    <a:pt x="195" y="1"/>
                  </a:cubicBezTo>
                  <a:cubicBezTo>
                    <a:pt x="92" y="1"/>
                    <a:pt x="1" y="58"/>
                    <a:pt x="1" y="149"/>
                  </a:cubicBezTo>
                  <a:cubicBezTo>
                    <a:pt x="1" y="240"/>
                    <a:pt x="92" y="286"/>
                    <a:pt x="195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8" name="Google Shape;3328;p45"/>
          <p:cNvGrpSpPr/>
          <p:nvPr/>
        </p:nvGrpSpPr>
        <p:grpSpPr>
          <a:xfrm flipH="1">
            <a:off x="6369780" y="4225195"/>
            <a:ext cx="2029078" cy="918030"/>
            <a:chOff x="3084725" y="4012286"/>
            <a:chExt cx="1593183" cy="720815"/>
          </a:xfrm>
        </p:grpSpPr>
        <p:sp>
          <p:nvSpPr>
            <p:cNvPr id="3329" name="Google Shape;3329;p45"/>
            <p:cNvSpPr/>
            <p:nvPr/>
          </p:nvSpPr>
          <p:spPr>
            <a:xfrm>
              <a:off x="3084725" y="4012286"/>
              <a:ext cx="1593183" cy="720814"/>
            </a:xfrm>
            <a:custGeom>
              <a:avLst/>
              <a:gdLst/>
              <a:ahLst/>
              <a:cxnLst/>
              <a:rect l="l" t="t" r="r" b="b"/>
              <a:pathLst>
                <a:path w="11984" h="5422" extrusionOk="0">
                  <a:moveTo>
                    <a:pt x="6654" y="1"/>
                  </a:moveTo>
                  <a:cubicBezTo>
                    <a:pt x="5467" y="1"/>
                    <a:pt x="4474" y="948"/>
                    <a:pt x="4474" y="2146"/>
                  </a:cubicBezTo>
                  <a:lnTo>
                    <a:pt x="4474" y="2329"/>
                  </a:lnTo>
                  <a:cubicBezTo>
                    <a:pt x="3710" y="2432"/>
                    <a:pt x="3093" y="3002"/>
                    <a:pt x="2899" y="3710"/>
                  </a:cubicBezTo>
                  <a:cubicBezTo>
                    <a:pt x="2717" y="3756"/>
                    <a:pt x="2523" y="3801"/>
                    <a:pt x="2329" y="3950"/>
                  </a:cubicBezTo>
                  <a:cubicBezTo>
                    <a:pt x="2089" y="3664"/>
                    <a:pt x="1758" y="3516"/>
                    <a:pt x="1336" y="3516"/>
                  </a:cubicBezTo>
                  <a:cubicBezTo>
                    <a:pt x="617" y="3516"/>
                    <a:pt x="1" y="4144"/>
                    <a:pt x="1" y="4851"/>
                  </a:cubicBezTo>
                  <a:cubicBezTo>
                    <a:pt x="1" y="5091"/>
                    <a:pt x="46" y="5285"/>
                    <a:pt x="92" y="5422"/>
                  </a:cubicBezTo>
                  <a:lnTo>
                    <a:pt x="11892" y="5422"/>
                  </a:lnTo>
                  <a:cubicBezTo>
                    <a:pt x="11983" y="5285"/>
                    <a:pt x="11983" y="5091"/>
                    <a:pt x="11983" y="4851"/>
                  </a:cubicBezTo>
                  <a:cubicBezTo>
                    <a:pt x="11983" y="3801"/>
                    <a:pt x="11127" y="2945"/>
                    <a:pt x="10032" y="2945"/>
                  </a:cubicBezTo>
                  <a:lnTo>
                    <a:pt x="9792" y="2945"/>
                  </a:lnTo>
                  <a:cubicBezTo>
                    <a:pt x="9655" y="2569"/>
                    <a:pt x="9279" y="2283"/>
                    <a:pt x="8845" y="2192"/>
                  </a:cubicBezTo>
                  <a:lnTo>
                    <a:pt x="8845" y="2146"/>
                  </a:lnTo>
                  <a:cubicBezTo>
                    <a:pt x="8845" y="948"/>
                    <a:pt x="7852" y="1"/>
                    <a:pt x="6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5"/>
            <p:cNvSpPr/>
            <p:nvPr/>
          </p:nvSpPr>
          <p:spPr>
            <a:xfrm>
              <a:off x="3356324" y="4303697"/>
              <a:ext cx="1251787" cy="429404"/>
            </a:xfrm>
            <a:custGeom>
              <a:avLst/>
              <a:gdLst/>
              <a:ahLst/>
              <a:cxnLst/>
              <a:rect l="l" t="t" r="r" b="b"/>
              <a:pathLst>
                <a:path w="9416" h="3230" extrusionOk="0">
                  <a:moveTo>
                    <a:pt x="8377" y="1952"/>
                  </a:moveTo>
                  <a:cubicBezTo>
                    <a:pt x="8229" y="1952"/>
                    <a:pt x="8092" y="1997"/>
                    <a:pt x="7943" y="2043"/>
                  </a:cubicBezTo>
                  <a:cubicBezTo>
                    <a:pt x="7852" y="1803"/>
                    <a:pt x="7612" y="1609"/>
                    <a:pt x="7327" y="1609"/>
                  </a:cubicBezTo>
                  <a:lnTo>
                    <a:pt x="7179" y="1609"/>
                  </a:lnTo>
                  <a:cubicBezTo>
                    <a:pt x="7087" y="1096"/>
                    <a:pt x="6608" y="662"/>
                    <a:pt x="6094" y="662"/>
                  </a:cubicBezTo>
                  <a:cubicBezTo>
                    <a:pt x="5946" y="662"/>
                    <a:pt x="5809" y="708"/>
                    <a:pt x="5706" y="753"/>
                  </a:cubicBezTo>
                  <a:cubicBezTo>
                    <a:pt x="5376" y="285"/>
                    <a:pt x="4896" y="0"/>
                    <a:pt x="4326" y="0"/>
                  </a:cubicBezTo>
                  <a:cubicBezTo>
                    <a:pt x="3378" y="0"/>
                    <a:pt x="2671" y="708"/>
                    <a:pt x="2671" y="1666"/>
                  </a:cubicBezTo>
                  <a:cubicBezTo>
                    <a:pt x="2671" y="1758"/>
                    <a:pt x="2671" y="1895"/>
                    <a:pt x="2716" y="1997"/>
                  </a:cubicBezTo>
                  <a:lnTo>
                    <a:pt x="2568" y="1997"/>
                  </a:lnTo>
                  <a:cubicBezTo>
                    <a:pt x="2386" y="1997"/>
                    <a:pt x="2192" y="2089"/>
                    <a:pt x="2043" y="2237"/>
                  </a:cubicBezTo>
                  <a:cubicBezTo>
                    <a:pt x="1906" y="2134"/>
                    <a:pt x="1712" y="2089"/>
                    <a:pt x="1530" y="2089"/>
                  </a:cubicBezTo>
                  <a:cubicBezTo>
                    <a:pt x="1187" y="2089"/>
                    <a:pt x="856" y="2283"/>
                    <a:pt x="719" y="2614"/>
                  </a:cubicBezTo>
                  <a:lnTo>
                    <a:pt x="617" y="2614"/>
                  </a:lnTo>
                  <a:cubicBezTo>
                    <a:pt x="286" y="2614"/>
                    <a:pt x="0" y="2853"/>
                    <a:pt x="0" y="3230"/>
                  </a:cubicBezTo>
                  <a:lnTo>
                    <a:pt x="0" y="3230"/>
                  </a:lnTo>
                  <a:lnTo>
                    <a:pt x="9370" y="3230"/>
                  </a:lnTo>
                  <a:cubicBezTo>
                    <a:pt x="9370" y="3138"/>
                    <a:pt x="9415" y="3093"/>
                    <a:pt x="9415" y="2990"/>
                  </a:cubicBezTo>
                  <a:cubicBezTo>
                    <a:pt x="9415" y="2419"/>
                    <a:pt x="8948" y="1952"/>
                    <a:pt x="8377" y="19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5"/>
            <p:cNvSpPr/>
            <p:nvPr/>
          </p:nvSpPr>
          <p:spPr>
            <a:xfrm>
              <a:off x="3180310" y="4563069"/>
              <a:ext cx="88141" cy="82026"/>
            </a:xfrm>
            <a:custGeom>
              <a:avLst/>
              <a:gdLst/>
              <a:ahLst/>
              <a:cxnLst/>
              <a:rect l="l" t="t" r="r" b="b"/>
              <a:pathLst>
                <a:path w="663" h="617" extrusionOk="0">
                  <a:moveTo>
                    <a:pt x="332" y="617"/>
                  </a:moveTo>
                  <a:cubicBezTo>
                    <a:pt x="514" y="617"/>
                    <a:pt x="662" y="468"/>
                    <a:pt x="662" y="332"/>
                  </a:cubicBezTo>
                  <a:cubicBezTo>
                    <a:pt x="662" y="138"/>
                    <a:pt x="514" y="1"/>
                    <a:pt x="332" y="1"/>
                  </a:cubicBezTo>
                  <a:cubicBezTo>
                    <a:pt x="137" y="1"/>
                    <a:pt x="1" y="138"/>
                    <a:pt x="1" y="332"/>
                  </a:cubicBezTo>
                  <a:cubicBezTo>
                    <a:pt x="1" y="468"/>
                    <a:pt x="137" y="617"/>
                    <a:pt x="332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5"/>
            <p:cNvSpPr/>
            <p:nvPr/>
          </p:nvSpPr>
          <p:spPr>
            <a:xfrm>
              <a:off x="3539916" y="4493273"/>
              <a:ext cx="57697" cy="56235"/>
            </a:xfrm>
            <a:custGeom>
              <a:avLst/>
              <a:gdLst/>
              <a:ahLst/>
              <a:cxnLst/>
              <a:rect l="l" t="t" r="r" b="b"/>
              <a:pathLst>
                <a:path w="434" h="423" extrusionOk="0">
                  <a:moveTo>
                    <a:pt x="194" y="423"/>
                  </a:moveTo>
                  <a:cubicBezTo>
                    <a:pt x="331" y="423"/>
                    <a:pt x="434" y="332"/>
                    <a:pt x="434" y="183"/>
                  </a:cubicBezTo>
                  <a:cubicBezTo>
                    <a:pt x="434" y="92"/>
                    <a:pt x="331" y="1"/>
                    <a:pt x="194" y="1"/>
                  </a:cubicBezTo>
                  <a:cubicBezTo>
                    <a:pt x="92" y="1"/>
                    <a:pt x="0" y="92"/>
                    <a:pt x="0" y="183"/>
                  </a:cubicBezTo>
                  <a:cubicBezTo>
                    <a:pt x="0" y="332"/>
                    <a:pt x="92" y="423"/>
                    <a:pt x="194" y="4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5"/>
            <p:cNvSpPr/>
            <p:nvPr/>
          </p:nvSpPr>
          <p:spPr>
            <a:xfrm>
              <a:off x="3913083" y="4062405"/>
              <a:ext cx="88141" cy="83621"/>
            </a:xfrm>
            <a:custGeom>
              <a:avLst/>
              <a:gdLst/>
              <a:ahLst/>
              <a:cxnLst/>
              <a:rect l="l" t="t" r="r" b="b"/>
              <a:pathLst>
                <a:path w="663" h="629" extrusionOk="0">
                  <a:moveTo>
                    <a:pt x="332" y="628"/>
                  </a:moveTo>
                  <a:cubicBezTo>
                    <a:pt x="526" y="628"/>
                    <a:pt x="663" y="526"/>
                    <a:pt x="663" y="343"/>
                  </a:cubicBezTo>
                  <a:cubicBezTo>
                    <a:pt x="663" y="149"/>
                    <a:pt x="526" y="1"/>
                    <a:pt x="332" y="1"/>
                  </a:cubicBezTo>
                  <a:cubicBezTo>
                    <a:pt x="138" y="1"/>
                    <a:pt x="1" y="149"/>
                    <a:pt x="1" y="343"/>
                  </a:cubicBezTo>
                  <a:cubicBezTo>
                    <a:pt x="1" y="526"/>
                    <a:pt x="138" y="628"/>
                    <a:pt x="332" y="6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5"/>
            <p:cNvSpPr/>
            <p:nvPr/>
          </p:nvSpPr>
          <p:spPr>
            <a:xfrm>
              <a:off x="4082982" y="4157991"/>
              <a:ext cx="83621" cy="82026"/>
            </a:xfrm>
            <a:custGeom>
              <a:avLst/>
              <a:gdLst/>
              <a:ahLst/>
              <a:cxnLst/>
              <a:rect l="l" t="t" r="r" b="b"/>
              <a:pathLst>
                <a:path w="629" h="617" extrusionOk="0">
                  <a:moveTo>
                    <a:pt x="286" y="617"/>
                  </a:moveTo>
                  <a:cubicBezTo>
                    <a:pt x="480" y="617"/>
                    <a:pt x="628" y="480"/>
                    <a:pt x="628" y="286"/>
                  </a:cubicBezTo>
                  <a:cubicBezTo>
                    <a:pt x="628" y="137"/>
                    <a:pt x="480" y="1"/>
                    <a:pt x="286" y="1"/>
                  </a:cubicBezTo>
                  <a:cubicBezTo>
                    <a:pt x="149" y="1"/>
                    <a:pt x="1" y="137"/>
                    <a:pt x="1" y="286"/>
                  </a:cubicBezTo>
                  <a:cubicBezTo>
                    <a:pt x="1" y="480"/>
                    <a:pt x="149" y="617"/>
                    <a:pt x="286" y="6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5"/>
            <p:cNvSpPr/>
            <p:nvPr/>
          </p:nvSpPr>
          <p:spPr>
            <a:xfrm>
              <a:off x="4526076" y="4487158"/>
              <a:ext cx="69928" cy="68465"/>
            </a:xfrm>
            <a:custGeom>
              <a:avLst/>
              <a:gdLst/>
              <a:ahLst/>
              <a:cxnLst/>
              <a:rect l="l" t="t" r="r" b="b"/>
              <a:pathLst>
                <a:path w="526" h="515" extrusionOk="0">
                  <a:moveTo>
                    <a:pt x="285" y="515"/>
                  </a:moveTo>
                  <a:cubicBezTo>
                    <a:pt x="434" y="515"/>
                    <a:pt x="525" y="378"/>
                    <a:pt x="525" y="229"/>
                  </a:cubicBezTo>
                  <a:cubicBezTo>
                    <a:pt x="525" y="92"/>
                    <a:pt x="434" y="1"/>
                    <a:pt x="285" y="1"/>
                  </a:cubicBezTo>
                  <a:cubicBezTo>
                    <a:pt x="149" y="1"/>
                    <a:pt x="0" y="92"/>
                    <a:pt x="0" y="229"/>
                  </a:cubicBezTo>
                  <a:cubicBezTo>
                    <a:pt x="0" y="378"/>
                    <a:pt x="149" y="515"/>
                    <a:pt x="285" y="51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5"/>
            <p:cNvSpPr/>
            <p:nvPr/>
          </p:nvSpPr>
          <p:spPr>
            <a:xfrm>
              <a:off x="3887292" y="4201995"/>
              <a:ext cx="51715" cy="50252"/>
            </a:xfrm>
            <a:custGeom>
              <a:avLst/>
              <a:gdLst/>
              <a:ahLst/>
              <a:cxnLst/>
              <a:rect l="l" t="t" r="r" b="b"/>
              <a:pathLst>
                <a:path w="389" h="378" extrusionOk="0">
                  <a:moveTo>
                    <a:pt x="195" y="377"/>
                  </a:moveTo>
                  <a:cubicBezTo>
                    <a:pt x="286" y="377"/>
                    <a:pt x="389" y="286"/>
                    <a:pt x="389" y="195"/>
                  </a:cubicBezTo>
                  <a:cubicBezTo>
                    <a:pt x="389" y="92"/>
                    <a:pt x="286" y="0"/>
                    <a:pt x="195" y="0"/>
                  </a:cubicBezTo>
                  <a:cubicBezTo>
                    <a:pt x="46" y="0"/>
                    <a:pt x="1" y="92"/>
                    <a:pt x="1" y="195"/>
                  </a:cubicBezTo>
                  <a:cubicBezTo>
                    <a:pt x="1" y="286"/>
                    <a:pt x="46" y="377"/>
                    <a:pt x="195" y="3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5"/>
            <p:cNvSpPr/>
            <p:nvPr/>
          </p:nvSpPr>
          <p:spPr>
            <a:xfrm>
              <a:off x="3988992" y="4201995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37" y="195"/>
                    <a:pt x="194" y="149"/>
                    <a:pt x="194" y="92"/>
                  </a:cubicBezTo>
                  <a:cubicBezTo>
                    <a:pt x="194" y="46"/>
                    <a:pt x="137" y="0"/>
                    <a:pt x="92" y="0"/>
                  </a:cubicBezTo>
                  <a:cubicBezTo>
                    <a:pt x="46" y="0"/>
                    <a:pt x="0" y="46"/>
                    <a:pt x="0" y="92"/>
                  </a:cubicBezTo>
                  <a:cubicBezTo>
                    <a:pt x="0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5"/>
            <p:cNvSpPr/>
            <p:nvPr/>
          </p:nvSpPr>
          <p:spPr>
            <a:xfrm>
              <a:off x="4158891" y="4265675"/>
              <a:ext cx="25924" cy="24461"/>
            </a:xfrm>
            <a:custGeom>
              <a:avLst/>
              <a:gdLst/>
              <a:ahLst/>
              <a:cxnLst/>
              <a:rect l="l" t="t" r="r" b="b"/>
              <a:pathLst>
                <a:path w="195" h="184" extrusionOk="0">
                  <a:moveTo>
                    <a:pt x="103" y="183"/>
                  </a:moveTo>
                  <a:cubicBezTo>
                    <a:pt x="149" y="183"/>
                    <a:pt x="194" y="138"/>
                    <a:pt x="194" y="92"/>
                  </a:cubicBezTo>
                  <a:cubicBezTo>
                    <a:pt x="194" y="46"/>
                    <a:pt x="149" y="1"/>
                    <a:pt x="103" y="1"/>
                  </a:cubicBezTo>
                  <a:cubicBezTo>
                    <a:pt x="0" y="1"/>
                    <a:pt x="0" y="46"/>
                    <a:pt x="0" y="92"/>
                  </a:cubicBezTo>
                  <a:cubicBezTo>
                    <a:pt x="0" y="138"/>
                    <a:pt x="0" y="183"/>
                    <a:pt x="103" y="18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5"/>
            <p:cNvSpPr/>
            <p:nvPr/>
          </p:nvSpPr>
          <p:spPr>
            <a:xfrm>
              <a:off x="4450166" y="4479580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2" y="195"/>
                  </a:moveTo>
                  <a:cubicBezTo>
                    <a:pt x="149" y="195"/>
                    <a:pt x="195" y="149"/>
                    <a:pt x="195" y="104"/>
                  </a:cubicBezTo>
                  <a:cubicBezTo>
                    <a:pt x="195" y="58"/>
                    <a:pt x="149" y="1"/>
                    <a:pt x="92" y="1"/>
                  </a:cubicBezTo>
                  <a:cubicBezTo>
                    <a:pt x="46" y="1"/>
                    <a:pt x="1" y="58"/>
                    <a:pt x="1" y="104"/>
                  </a:cubicBezTo>
                  <a:cubicBezTo>
                    <a:pt x="1" y="149"/>
                    <a:pt x="46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5"/>
            <p:cNvSpPr/>
            <p:nvPr/>
          </p:nvSpPr>
          <p:spPr>
            <a:xfrm>
              <a:off x="3767512" y="4214093"/>
              <a:ext cx="25924" cy="25924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91" y="195"/>
                  </a:moveTo>
                  <a:cubicBezTo>
                    <a:pt x="148" y="195"/>
                    <a:pt x="194" y="149"/>
                    <a:pt x="194" y="104"/>
                  </a:cubicBezTo>
                  <a:cubicBezTo>
                    <a:pt x="194" y="58"/>
                    <a:pt x="148" y="1"/>
                    <a:pt x="91" y="1"/>
                  </a:cubicBezTo>
                  <a:cubicBezTo>
                    <a:pt x="46" y="1"/>
                    <a:pt x="0" y="58"/>
                    <a:pt x="0" y="104"/>
                  </a:cubicBezTo>
                  <a:cubicBezTo>
                    <a:pt x="0" y="149"/>
                    <a:pt x="46" y="195"/>
                    <a:pt x="91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45"/>
            <p:cNvSpPr/>
            <p:nvPr/>
          </p:nvSpPr>
          <p:spPr>
            <a:xfrm>
              <a:off x="3641483" y="4423478"/>
              <a:ext cx="24461" cy="25924"/>
            </a:xfrm>
            <a:custGeom>
              <a:avLst/>
              <a:gdLst/>
              <a:ahLst/>
              <a:cxnLst/>
              <a:rect l="l" t="t" r="r" b="b"/>
              <a:pathLst>
                <a:path w="184" h="195" extrusionOk="0">
                  <a:moveTo>
                    <a:pt x="92" y="195"/>
                  </a:moveTo>
                  <a:cubicBezTo>
                    <a:pt x="183" y="195"/>
                    <a:pt x="183" y="138"/>
                    <a:pt x="183" y="92"/>
                  </a:cubicBezTo>
                  <a:cubicBezTo>
                    <a:pt x="183" y="46"/>
                    <a:pt x="183" y="1"/>
                    <a:pt x="92" y="1"/>
                  </a:cubicBezTo>
                  <a:cubicBezTo>
                    <a:pt x="47" y="1"/>
                    <a:pt x="1" y="46"/>
                    <a:pt x="1" y="92"/>
                  </a:cubicBezTo>
                  <a:cubicBezTo>
                    <a:pt x="1" y="138"/>
                    <a:pt x="47" y="195"/>
                    <a:pt x="92" y="1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45"/>
            <p:cNvSpPr/>
            <p:nvPr/>
          </p:nvSpPr>
          <p:spPr>
            <a:xfrm>
              <a:off x="3685487" y="4341586"/>
              <a:ext cx="38154" cy="44137"/>
            </a:xfrm>
            <a:custGeom>
              <a:avLst/>
              <a:gdLst/>
              <a:ahLst/>
              <a:cxnLst/>
              <a:rect l="l" t="t" r="r" b="b"/>
              <a:pathLst>
                <a:path w="287" h="332" extrusionOk="0">
                  <a:moveTo>
                    <a:pt x="138" y="331"/>
                  </a:moveTo>
                  <a:cubicBezTo>
                    <a:pt x="240" y="331"/>
                    <a:pt x="286" y="240"/>
                    <a:pt x="286" y="183"/>
                  </a:cubicBezTo>
                  <a:cubicBezTo>
                    <a:pt x="286" y="92"/>
                    <a:pt x="240" y="0"/>
                    <a:pt x="138" y="0"/>
                  </a:cubicBezTo>
                  <a:cubicBezTo>
                    <a:pt x="46" y="0"/>
                    <a:pt x="1" y="92"/>
                    <a:pt x="1" y="183"/>
                  </a:cubicBezTo>
                  <a:cubicBezTo>
                    <a:pt x="1" y="240"/>
                    <a:pt x="46" y="331"/>
                    <a:pt x="138" y="3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45"/>
            <p:cNvSpPr/>
            <p:nvPr/>
          </p:nvSpPr>
          <p:spPr>
            <a:xfrm>
              <a:off x="4190797" y="4327892"/>
              <a:ext cx="38022" cy="38022"/>
            </a:xfrm>
            <a:custGeom>
              <a:avLst/>
              <a:gdLst/>
              <a:ahLst/>
              <a:cxnLst/>
              <a:rect l="l" t="t" r="r" b="b"/>
              <a:pathLst>
                <a:path w="286" h="286" extrusionOk="0">
                  <a:moveTo>
                    <a:pt x="148" y="286"/>
                  </a:moveTo>
                  <a:cubicBezTo>
                    <a:pt x="240" y="286"/>
                    <a:pt x="285" y="240"/>
                    <a:pt x="285" y="149"/>
                  </a:cubicBezTo>
                  <a:cubicBezTo>
                    <a:pt x="285" y="58"/>
                    <a:pt x="240" y="1"/>
                    <a:pt x="148" y="1"/>
                  </a:cubicBezTo>
                  <a:cubicBezTo>
                    <a:pt x="46" y="1"/>
                    <a:pt x="0" y="58"/>
                    <a:pt x="0" y="149"/>
                  </a:cubicBezTo>
                  <a:cubicBezTo>
                    <a:pt x="0" y="240"/>
                    <a:pt x="46" y="286"/>
                    <a:pt x="148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5"/>
            <p:cNvSpPr/>
            <p:nvPr/>
          </p:nvSpPr>
          <p:spPr>
            <a:xfrm>
              <a:off x="4330253" y="4441692"/>
              <a:ext cx="44137" cy="38022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95" y="286"/>
                  </a:moveTo>
                  <a:cubicBezTo>
                    <a:pt x="241" y="286"/>
                    <a:pt x="332" y="240"/>
                    <a:pt x="332" y="149"/>
                  </a:cubicBezTo>
                  <a:cubicBezTo>
                    <a:pt x="332" y="58"/>
                    <a:pt x="241" y="1"/>
                    <a:pt x="195" y="1"/>
                  </a:cubicBezTo>
                  <a:cubicBezTo>
                    <a:pt x="92" y="1"/>
                    <a:pt x="1" y="58"/>
                    <a:pt x="1" y="149"/>
                  </a:cubicBezTo>
                  <a:cubicBezTo>
                    <a:pt x="1" y="240"/>
                    <a:pt x="92" y="286"/>
                    <a:pt x="195" y="2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ree Infographics by Slidesgo">
  <a:themeElements>
    <a:clrScheme name="Simple Light">
      <a:dk1>
        <a:srgbClr val="595959"/>
      </a:dk1>
      <a:lt1>
        <a:srgbClr val="EEEEEE"/>
      </a:lt1>
      <a:dk2>
        <a:srgbClr val="BF9164"/>
      </a:dk2>
      <a:lt2>
        <a:srgbClr val="957552"/>
      </a:lt2>
      <a:accent1>
        <a:srgbClr val="39B54A"/>
      </a:accent1>
      <a:accent2>
        <a:srgbClr val="61C46E"/>
      </a:accent2>
      <a:accent3>
        <a:srgbClr val="22B573"/>
      </a:accent3>
      <a:accent4>
        <a:srgbClr val="4EC48F"/>
      </a:accent4>
      <a:accent5>
        <a:srgbClr val="7DC144"/>
      </a:accent5>
      <a:accent6>
        <a:srgbClr val="97CD69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</Words>
  <Application>Microsoft Office PowerPoint</Application>
  <PresentationFormat>On-screen Show (16:9)</PresentationFormat>
  <Paragraphs>29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Roboto</vt:lpstr>
      <vt:lpstr>Fira Sans Extra Condensed Medium</vt:lpstr>
      <vt:lpstr>Tree Infographics by Slidesgo</vt:lpstr>
      <vt:lpstr>Trees, Trees, Trees</vt:lpstr>
      <vt:lpstr>Impact of trees on climate in Zürich</vt:lpstr>
      <vt:lpstr>Sustainable Development Goals</vt:lpstr>
      <vt:lpstr>System Model</vt:lpstr>
      <vt:lpstr>Results</vt:lpstr>
      <vt:lpstr>Graphical Analysis</vt:lpstr>
      <vt:lpstr>Tableau - Dashboard</vt:lpstr>
      <vt:lpstr>Key findings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Infographics</dc:title>
  <cp:lastModifiedBy>Kohler Simon W.MSCIDS.2101</cp:lastModifiedBy>
  <cp:revision>13</cp:revision>
  <dcterms:modified xsi:type="dcterms:W3CDTF">2023-02-10T09:14:42Z</dcterms:modified>
</cp:coreProperties>
</file>